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0.xml" ContentType="application/vnd.ms-powerpoint.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modernComment_103_0.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04_0.xml" ContentType="application/vnd.ms-powerpoint.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modernComment_12B_D62FECF.xml" ContentType="application/vnd.ms-powerpoint.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10E_0.xml" ContentType="application/vnd.ms-powerpoint.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modernComment_12E_EA7217B3.xml" ContentType="application/vnd.ms-powerpoint.comment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7"/>
  </p:notesMasterIdLst>
  <p:sldIdLst>
    <p:sldId id="256" r:id="rId2"/>
    <p:sldId id="257" r:id="rId3"/>
    <p:sldId id="261" r:id="rId4"/>
    <p:sldId id="259" r:id="rId5"/>
    <p:sldId id="308" r:id="rId6"/>
    <p:sldId id="309" r:id="rId7"/>
    <p:sldId id="297" r:id="rId8"/>
    <p:sldId id="260" r:id="rId9"/>
    <p:sldId id="298" r:id="rId10"/>
    <p:sldId id="299" r:id="rId11"/>
    <p:sldId id="300" r:id="rId12"/>
    <p:sldId id="270" r:id="rId13"/>
    <p:sldId id="311" r:id="rId14"/>
    <p:sldId id="313" r:id="rId15"/>
    <p:sldId id="312" r:id="rId16"/>
    <p:sldId id="301" r:id="rId17"/>
    <p:sldId id="302" r:id="rId18"/>
    <p:sldId id="303" r:id="rId19"/>
    <p:sldId id="262" r:id="rId20"/>
    <p:sldId id="314" r:id="rId21"/>
    <p:sldId id="304" r:id="rId22"/>
    <p:sldId id="305" r:id="rId23"/>
    <p:sldId id="315" r:id="rId24"/>
    <p:sldId id="316" r:id="rId25"/>
    <p:sldId id="307" r:id="rId26"/>
  </p:sldIdLst>
  <p:sldSz cx="9144000" cy="5143500" type="screen16x9"/>
  <p:notesSz cx="6858000" cy="9144000"/>
  <p:embeddedFontLst>
    <p:embeddedFont>
      <p:font typeface="Bebas Neue" panose="020B0606020202050201" pitchFamily="34" charset="0"/>
      <p:regular r:id="rId28"/>
    </p:embeddedFont>
    <p:embeddedFont>
      <p:font typeface="Josefin Sans" pitchFamily="2" charset="0"/>
      <p:regular r:id="rId29"/>
      <p:bold r:id="rId30"/>
      <p:italic r:id="rId31"/>
      <p:boldItalic r:id="rId32"/>
    </p:embeddedFont>
    <p:embeddedFont>
      <p:font typeface="Josefin Slab" pitchFamily="2" charset="0"/>
      <p:regular r:id="rId33"/>
      <p:bold r:id="rId34"/>
      <p:italic r:id="rId35"/>
      <p:boldItalic r:id="rId36"/>
    </p:embeddedFont>
    <p:embeddedFont>
      <p:font typeface="Staatliches" pitchFamily="2" charset="0"/>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2B3EB9C-454D-EAFA-87CF-8FA5AAB3E573}" name="Ali Elsharif" initials="AE" userId="S::AELSHARIF@stclaircollege.ca::86e22755-8979-49ad-9e75-7dee1061f97e" providerId="AD"/>
  <p188:author id="{24A3E7C5-0123-01FE-F479-3C98FDD6F8AE}" name="Ricardo Calleja Matos" initials="RCM" userId="Ricardo Calleja Matos"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cristiansalinas2021@outlook.es" initials="c" lastIdx="1" clrIdx="0">
    <p:extLst>
      <p:ext uri="{19B8F6BF-5375-455C-9EA6-DF929625EA0E}">
        <p15:presenceInfo xmlns:p15="http://schemas.microsoft.com/office/powerpoint/2012/main" userId="19b9a1359522b89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AE3555-2CE0-4E0F-8B12-6B770AC5B370}">
  <a:tblStyle styleId="{83AE3555-2CE0-4E0F-8B12-6B770AC5B37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632" autoAdjust="0"/>
    <p:restoredTop sz="94660"/>
  </p:normalViewPr>
  <p:slideViewPr>
    <p:cSldViewPr snapToGrid="0">
      <p:cViewPr varScale="1">
        <p:scale>
          <a:sx n="97" d="100"/>
          <a:sy n="97" d="100"/>
        </p:scale>
        <p:origin x="86" y="1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microsoft.com/office/2018/10/relationships/authors" Targe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commentAuthors" Target="commentAuthors.xml"/></Relationships>
</file>

<file path=ppt/comments/modernComment_100_0.xml><?xml version="1.0" encoding="utf-8"?>
<p188:cmLst xmlns:a="http://schemas.openxmlformats.org/drawingml/2006/main" xmlns:r="http://schemas.openxmlformats.org/officeDocument/2006/relationships" xmlns:p188="http://schemas.microsoft.com/office/powerpoint/2018/8/main">
  <p188:cm id="{B56B9D54-964B-424B-B0B6-D730DBE5CC1E}" authorId="{24A3E7C5-0123-01FE-F479-3C98FDD6F8AE}" created="2022-11-23T15:40:10.737">
    <ac:txMkLst xmlns:ac="http://schemas.microsoft.com/office/drawing/2013/main/command">
      <pc:docMk xmlns:pc="http://schemas.microsoft.com/office/powerpoint/2013/main/command"/>
      <pc:sldMk xmlns:pc="http://schemas.microsoft.com/office/powerpoint/2013/main/command" cId="0" sldId="256"/>
      <ac:spMk id="139" creationId="{00000000-0000-0000-0000-000000000000}"/>
      <ac:txMk cp="26">
        <ac:context len="164" hash="1468419029"/>
      </ac:txMk>
    </ac:txMkLst>
    <p188:pos x="1416467" y="-1321977"/>
    <p188:txBody>
      <a:bodyPr/>
      <a:lstStyle/>
      <a:p>
        <a:r>
          <a:rPr lang="en-CA"/>
          <a:t>Include full year, use comparative anlysis</a:t>
        </a:r>
      </a:p>
    </p188:txBody>
  </p188:cm>
</p188:cmLst>
</file>

<file path=ppt/comments/modernComment_103_0.xml><?xml version="1.0" encoding="utf-8"?>
<p188:cmLst xmlns:a="http://schemas.openxmlformats.org/drawingml/2006/main" xmlns:r="http://schemas.openxmlformats.org/officeDocument/2006/relationships" xmlns:p188="http://schemas.microsoft.com/office/powerpoint/2018/8/main">
  <p188:cm id="{B7394D99-F39F-4CEE-9298-3D9CD801AB66}" authorId="{24A3E7C5-0123-01FE-F479-3C98FDD6F8AE}" created="2022-11-23T15:42:21.847">
    <pc:sldMkLst xmlns:pc="http://schemas.microsoft.com/office/powerpoint/2013/main/command">
      <pc:docMk/>
      <pc:sldMk cId="0" sldId="259"/>
    </pc:sldMkLst>
    <p188:replyLst>
      <p188:reply id="{D368C0EE-5268-4314-9CD5-903E0DC41FB5}" authorId="{02B3EB9C-454D-EAFA-87CF-8FA5AAB3E573}" created="2022-12-01T17:54:00.085">
        <p188:txBody>
          <a:bodyPr/>
          <a:lstStyle/>
          <a:p>
            <a:r>
              <a:rPr lang="en-US"/>
              <a:t>improve citation</a:t>
            </a:r>
          </a:p>
        </p188:txBody>
      </p188:reply>
      <p188:reply id="{480977BD-01C0-4945-BB4C-D527DF2150F2}" authorId="{02B3EB9C-454D-EAFA-87CF-8FA5AAB3E573}" created="2022-12-01T17:56:16.755">
        <p188:txBody>
          <a:bodyPr/>
          <a:lstStyle/>
          <a:p>
            <a:r>
              <a:rPr lang="en-US"/>
              <a:t>explain time periods</a:t>
            </a:r>
          </a:p>
        </p188:txBody>
      </p188:reply>
      <p188:reply id="{7F3FD426-CF56-4623-9B38-64F903D0CE81}" authorId="{02B3EB9C-454D-EAFA-87CF-8FA5AAB3E573}" created="2022-12-01T17:59:24.071">
        <p188:txBody>
          <a:bodyPr/>
          <a:lstStyle/>
          <a:p>
            <a:r>
              <a:rPr lang="en-US"/>
              <a:t>consider adding other quarters. and compare all quarter from all years</a:t>
            </a:r>
          </a:p>
        </p188:txBody>
      </p188:reply>
      <p188:reply id="{EACD2C10-121B-4CBE-B719-220DA573B2FD}" authorId="{02B3EB9C-454D-EAFA-87CF-8FA5AAB3E573}" created="2022-12-01T18:02:15.882">
        <p188:txBody>
          <a:bodyPr/>
          <a:lstStyle/>
          <a:p>
            <a:r>
              <a:rPr lang="en-US"/>
              <a:t>add disclaimer</a:t>
            </a:r>
          </a:p>
        </p188:txBody>
      </p188:reply>
    </p188:replyLst>
    <p188:txBody>
      <a:bodyPr/>
      <a:lstStyle/>
      <a:p>
        <a:r>
          <a:rPr lang="en-CA"/>
          <a:t>Repmove cuclical</a:t>
        </a:r>
      </a:p>
    </p188:txBody>
  </p188:cm>
</p188:cmLst>
</file>

<file path=ppt/comments/modernComment_104_0.xml><?xml version="1.0" encoding="utf-8"?>
<p188:cmLst xmlns:a="http://schemas.openxmlformats.org/drawingml/2006/main" xmlns:r="http://schemas.openxmlformats.org/officeDocument/2006/relationships" xmlns:p188="http://schemas.microsoft.com/office/powerpoint/2018/8/main">
  <p188:cm id="{F31E6FAD-E43D-4032-A08A-40462FB278AC}" authorId="{24A3E7C5-0123-01FE-F479-3C98FDD6F8AE}" created="2022-11-24T17:22:01.642">
    <ac:deMkLst xmlns:ac="http://schemas.microsoft.com/office/drawing/2013/main/command">
      <pc:docMk xmlns:pc="http://schemas.microsoft.com/office/powerpoint/2013/main/command"/>
      <pc:sldMk xmlns:pc="http://schemas.microsoft.com/office/powerpoint/2013/main/command" cId="0" sldId="260"/>
      <ac:spMk id="185" creationId="{00000000-0000-0000-0000-000000000000}"/>
    </ac:deMkLst>
    <p188:txBody>
      <a:bodyPr/>
      <a:lstStyle/>
      <a:p>
        <a:r>
          <a:rPr lang="en-CA"/>
          <a:t>Business audience need to know what in order to make what decision</a:t>
        </a:r>
      </a:p>
    </p188:txBody>
  </p188:cm>
  <p188:cm id="{66882E17-5C3F-42DA-B2AC-75D4C77F9A06}" authorId="{02B3EB9C-454D-EAFA-87CF-8FA5AAB3E573}" created="2022-12-01T17:53:47.133">
    <pc:sldMkLst xmlns:pc="http://schemas.microsoft.com/office/powerpoint/2013/main/command">
      <pc:docMk/>
      <pc:sldMk cId="0" sldId="260"/>
    </pc:sldMkLst>
    <p188:txBody>
      <a:bodyPr/>
      <a:lstStyle/>
      <a:p>
        <a:r>
          <a:rPr lang="en-US"/>
          <a:t>mention sp500, and what we are adressing specifically</a:t>
        </a:r>
      </a:p>
    </p188:txBody>
  </p188:cm>
</p188:cmLst>
</file>

<file path=ppt/comments/modernComment_10E_0.xml><?xml version="1.0" encoding="utf-8"?>
<p188:cmLst xmlns:a="http://schemas.openxmlformats.org/drawingml/2006/main" xmlns:r="http://schemas.openxmlformats.org/officeDocument/2006/relationships" xmlns:p188="http://schemas.microsoft.com/office/powerpoint/2018/8/main">
  <p188:cm id="{C6FFC9CF-BFCC-49F7-B74F-74095BA73C6C}" authorId="{02B3EB9C-454D-EAFA-87CF-8FA5AAB3E573}" created="2022-12-01T18:08:11.506">
    <pc:sldMkLst xmlns:pc="http://schemas.microsoft.com/office/powerpoint/2013/main/command">
      <pc:docMk/>
      <pc:sldMk cId="0" sldId="270"/>
    </pc:sldMkLst>
    <p188:replyLst>
      <p188:reply id="{029287E6-874E-4B4E-AE5E-C69FABA855AF}" authorId="{02B3EB9C-454D-EAFA-87CF-8FA5AAB3E573}" created="2022-12-01T18:10:50.246">
        <p188:txBody>
          <a:bodyPr/>
          <a:lstStyle/>
          <a:p>
            <a:r>
              <a:rPr lang="en-US"/>
              <a:t>instead of during add other years and quarters</a:t>
            </a:r>
          </a:p>
        </p188:txBody>
      </p188:reply>
    </p188:replyLst>
    <p188:txBody>
      <a:bodyPr/>
      <a:lstStyle/>
      <a:p>
        <a:r>
          <a:rPr lang="en-US"/>
          <a:t>add information about the GICS Sector: </a:t>
        </a:r>
      </a:p>
    </p188:txBody>
  </p188:cm>
  <p188:cm id="{ED47F725-8C12-4779-B9F2-9D9151D71411}" authorId="{02B3EB9C-454D-EAFA-87CF-8FA5AAB3E573}" created="2022-12-01T18:13:00.103">
    <ac:txMkLst xmlns:ac="http://schemas.microsoft.com/office/drawing/2013/main/command">
      <pc:docMk xmlns:pc="http://schemas.microsoft.com/office/powerpoint/2013/main/command"/>
      <pc:sldMk xmlns:pc="http://schemas.microsoft.com/office/powerpoint/2013/main/command" cId="0" sldId="270"/>
      <ac:spMk id="576" creationId="{00000000-0000-0000-0000-000000000000}"/>
      <ac:txMk cp="129">
        <ac:context len="262" hash="458794066"/>
      </ac:txMk>
    </ac:txMkLst>
    <p188:pos x="1820356" y="1963381"/>
    <p188:txBody>
      <a:bodyPr/>
      <a:lstStyle/>
      <a:p>
        <a:r>
          <a:rPr lang="en-US"/>
          <a:t>on question 2 mention how top and bottom companies are selected. mention market cap</a:t>
        </a:r>
      </a:p>
    </p188:txBody>
  </p188:cm>
</p188:cmLst>
</file>

<file path=ppt/comments/modernComment_12B_D62FECF.xml><?xml version="1.0" encoding="utf-8"?>
<p188:cmLst xmlns:a="http://schemas.openxmlformats.org/drawingml/2006/main" xmlns:r="http://schemas.openxmlformats.org/officeDocument/2006/relationships" xmlns:p188="http://schemas.microsoft.com/office/powerpoint/2018/8/main">
  <p188:cm id="{55C252CF-1935-4D38-98CD-350E1444D8AF}" authorId="{02B3EB9C-454D-EAFA-87CF-8FA5AAB3E573}" created="2022-12-01T18:02:52.643">
    <pc:sldMkLst xmlns:pc="http://schemas.microsoft.com/office/powerpoint/2013/main/command">
      <pc:docMk/>
      <pc:sldMk cId="224591567" sldId="299"/>
    </pc:sldMkLst>
    <p188:txBody>
      <a:bodyPr/>
      <a:lstStyle/>
      <a:p>
        <a:r>
          <a:rPr lang="en-US"/>
          <a:t>consider 4 quarters</a:t>
        </a:r>
      </a:p>
    </p188:txBody>
  </p188:cm>
</p188:cmLst>
</file>

<file path=ppt/comments/modernComment_12E_EA7217B3.xml><?xml version="1.0" encoding="utf-8"?>
<p188:cmLst xmlns:a="http://schemas.openxmlformats.org/drawingml/2006/main" xmlns:r="http://schemas.openxmlformats.org/officeDocument/2006/relationships" xmlns:p188="http://schemas.microsoft.com/office/powerpoint/2018/8/main">
  <p188:cm id="{C69E3FEA-E986-48C7-B79C-C4D008D459C3}" authorId="{02B3EB9C-454D-EAFA-87CF-8FA5AAB3E573}" created="2022-12-01T18:16:29.247">
    <pc:sldMkLst xmlns:pc="http://schemas.microsoft.com/office/powerpoint/2013/main/command">
      <pc:docMk/>
      <pc:sldMk cId="3933345715" sldId="302"/>
    </pc:sldMkLst>
    <p188:txBody>
      <a:bodyPr/>
      <a:lstStyle/>
      <a:p>
        <a:r>
          <a:rPr lang="en-US"/>
          <a:t>description of the columns</a:t>
        </a:r>
      </a:p>
    </p188:txBody>
  </p188:cm>
</p188:cmLst>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a6ce88b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a6ce88b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09981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64804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47992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05824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94083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38912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42137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20232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1aa6ce88b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1aa6ce88b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6327c7807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6327c7807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08647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93543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168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44227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59595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5155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0821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5498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8029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e43c41c6f_6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e43c41c6f_6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834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89250" y="539500"/>
            <a:ext cx="4839600" cy="37680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5200"/>
              <a:buNone/>
              <a:defRPr sz="7500">
                <a:solidFill>
                  <a:schemeClr val="dk1"/>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0" name="Google Shape;10;p2"/>
          <p:cNvSpPr txBox="1">
            <a:spLocks noGrp="1"/>
          </p:cNvSpPr>
          <p:nvPr>
            <p:ph type="subTitle" idx="1"/>
          </p:nvPr>
        </p:nvSpPr>
        <p:spPr>
          <a:xfrm>
            <a:off x="3189250" y="4337125"/>
            <a:ext cx="3975600" cy="3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2800"/>
              <a:buNone/>
              <a:defRPr sz="1400">
                <a:solidFill>
                  <a:schemeClr val="dk1"/>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grpSp>
        <p:nvGrpSpPr>
          <p:cNvPr id="11" name="Google Shape;11;p2"/>
          <p:cNvGrpSpPr/>
          <p:nvPr/>
        </p:nvGrpSpPr>
        <p:grpSpPr>
          <a:xfrm>
            <a:off x="705824" y="1"/>
            <a:ext cx="7724951" cy="4001724"/>
            <a:chOff x="705824" y="1"/>
            <a:chExt cx="7724951" cy="4001724"/>
          </a:xfrm>
        </p:grpSpPr>
        <p:sp>
          <p:nvSpPr>
            <p:cNvPr id="12" name="Google Shape;12;p2"/>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735075" y="1"/>
              <a:ext cx="695700" cy="1714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1_1_1">
    <p:bg>
      <p:bgPr>
        <a:solidFill>
          <a:schemeClr val="lt2"/>
        </a:solidFill>
        <a:effectLst/>
      </p:bgPr>
    </p:bg>
    <p:spTree>
      <p:nvGrpSpPr>
        <p:cNvPr id="1" name="Shape 128"/>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p:nvPr/>
        </p:nvSpPr>
        <p:spPr>
          <a:xfrm flipH="1">
            <a:off x="713225"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hasCustomPrompt="1"/>
          </p:nvPr>
        </p:nvSpPr>
        <p:spPr>
          <a:xfrm flipH="1">
            <a:off x="865614" y="1319035"/>
            <a:ext cx="1587000" cy="5592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6000"/>
            </a:lvl1pPr>
            <a:lvl2pPr lvl="1" algn="ctr" rtl="0">
              <a:spcBef>
                <a:spcPts val="0"/>
              </a:spcBef>
              <a:spcAft>
                <a:spcPts val="0"/>
              </a:spcAft>
              <a:buSzPts val="12000"/>
              <a:buFont typeface="Staatliches"/>
              <a:buNone/>
              <a:defRPr sz="12000">
                <a:latin typeface="Staatliches"/>
                <a:ea typeface="Staatliches"/>
                <a:cs typeface="Staatliches"/>
                <a:sym typeface="Staatliches"/>
              </a:defRPr>
            </a:lvl2pPr>
            <a:lvl3pPr lvl="2" algn="ctr" rtl="0">
              <a:spcBef>
                <a:spcPts val="0"/>
              </a:spcBef>
              <a:spcAft>
                <a:spcPts val="0"/>
              </a:spcAft>
              <a:buSzPts val="12000"/>
              <a:buFont typeface="Staatliches"/>
              <a:buNone/>
              <a:defRPr sz="12000">
                <a:latin typeface="Staatliches"/>
                <a:ea typeface="Staatliches"/>
                <a:cs typeface="Staatliches"/>
                <a:sym typeface="Staatliches"/>
              </a:defRPr>
            </a:lvl3pPr>
            <a:lvl4pPr lvl="3" algn="ctr" rtl="0">
              <a:spcBef>
                <a:spcPts val="0"/>
              </a:spcBef>
              <a:spcAft>
                <a:spcPts val="0"/>
              </a:spcAft>
              <a:buSzPts val="12000"/>
              <a:buFont typeface="Staatliches"/>
              <a:buNone/>
              <a:defRPr sz="12000">
                <a:latin typeface="Staatliches"/>
                <a:ea typeface="Staatliches"/>
                <a:cs typeface="Staatliches"/>
                <a:sym typeface="Staatliches"/>
              </a:defRPr>
            </a:lvl4pPr>
            <a:lvl5pPr lvl="4" algn="ctr" rtl="0">
              <a:spcBef>
                <a:spcPts val="0"/>
              </a:spcBef>
              <a:spcAft>
                <a:spcPts val="0"/>
              </a:spcAft>
              <a:buSzPts val="12000"/>
              <a:buFont typeface="Staatliches"/>
              <a:buNone/>
              <a:defRPr sz="12000">
                <a:latin typeface="Staatliches"/>
                <a:ea typeface="Staatliches"/>
                <a:cs typeface="Staatliches"/>
                <a:sym typeface="Staatliches"/>
              </a:defRPr>
            </a:lvl5pPr>
            <a:lvl6pPr lvl="5" algn="ctr" rtl="0">
              <a:spcBef>
                <a:spcPts val="0"/>
              </a:spcBef>
              <a:spcAft>
                <a:spcPts val="0"/>
              </a:spcAft>
              <a:buSzPts val="12000"/>
              <a:buFont typeface="Staatliches"/>
              <a:buNone/>
              <a:defRPr sz="12000">
                <a:latin typeface="Staatliches"/>
                <a:ea typeface="Staatliches"/>
                <a:cs typeface="Staatliches"/>
                <a:sym typeface="Staatliches"/>
              </a:defRPr>
            </a:lvl6pPr>
            <a:lvl7pPr lvl="6" algn="ctr" rtl="0">
              <a:spcBef>
                <a:spcPts val="0"/>
              </a:spcBef>
              <a:spcAft>
                <a:spcPts val="0"/>
              </a:spcAft>
              <a:buSzPts val="12000"/>
              <a:buFont typeface="Staatliches"/>
              <a:buNone/>
              <a:defRPr sz="12000">
                <a:latin typeface="Staatliches"/>
                <a:ea typeface="Staatliches"/>
                <a:cs typeface="Staatliches"/>
                <a:sym typeface="Staatliches"/>
              </a:defRPr>
            </a:lvl7pPr>
            <a:lvl8pPr lvl="7" algn="ctr" rtl="0">
              <a:spcBef>
                <a:spcPts val="0"/>
              </a:spcBef>
              <a:spcAft>
                <a:spcPts val="0"/>
              </a:spcAft>
              <a:buSzPts val="12000"/>
              <a:buFont typeface="Staatliches"/>
              <a:buNone/>
              <a:defRPr sz="12000">
                <a:latin typeface="Staatliches"/>
                <a:ea typeface="Staatliches"/>
                <a:cs typeface="Staatliches"/>
                <a:sym typeface="Staatliches"/>
              </a:defRPr>
            </a:lvl8pPr>
            <a:lvl9pPr lvl="8" algn="ct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17" name="Google Shape;17;p3"/>
          <p:cNvSpPr txBox="1">
            <a:spLocks noGrp="1"/>
          </p:cNvSpPr>
          <p:nvPr>
            <p:ph type="subTitle" idx="1"/>
          </p:nvPr>
        </p:nvSpPr>
        <p:spPr>
          <a:xfrm flipH="1">
            <a:off x="865624" y="3926773"/>
            <a:ext cx="5299200" cy="66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18" name="Google Shape;18;p3"/>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19" name="Google Shape;19;p3"/>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18800" y="1201450"/>
            <a:ext cx="7706400" cy="3398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200">
                <a:solidFill>
                  <a:schemeClr val="dk1"/>
                </a:solidFill>
              </a:defRPr>
            </a:lvl1pPr>
            <a:lvl2pPr marL="914400" lvl="1" indent="-317500" rtl="0">
              <a:spcBef>
                <a:spcPts val="0"/>
              </a:spcBef>
              <a:spcAft>
                <a:spcPts val="0"/>
              </a:spcAft>
              <a:buClr>
                <a:schemeClr val="dk1"/>
              </a:buClr>
              <a:buSzPts val="1400"/>
              <a:buFont typeface="Arial"/>
              <a:buChar char="○"/>
              <a:defRPr>
                <a:solidFill>
                  <a:schemeClr val="dk1"/>
                </a:solidFill>
              </a:defRPr>
            </a:lvl2pPr>
            <a:lvl3pPr marL="1371600" lvl="2" indent="-317500" rtl="0">
              <a:spcBef>
                <a:spcPts val="1600"/>
              </a:spcBef>
              <a:spcAft>
                <a:spcPts val="0"/>
              </a:spcAft>
              <a:buClr>
                <a:schemeClr val="dk1"/>
              </a:buClr>
              <a:buSzPts val="1400"/>
              <a:buFont typeface="Arial"/>
              <a:buChar char="■"/>
              <a:defRPr>
                <a:solidFill>
                  <a:schemeClr val="dk1"/>
                </a:solidFill>
              </a:defRPr>
            </a:lvl3pPr>
            <a:lvl4pPr marL="1828800" lvl="3" indent="-317500" rtl="0">
              <a:spcBef>
                <a:spcPts val="1600"/>
              </a:spcBef>
              <a:spcAft>
                <a:spcPts val="0"/>
              </a:spcAft>
              <a:buClr>
                <a:schemeClr val="dk1"/>
              </a:buClr>
              <a:buSzPts val="1400"/>
              <a:buFont typeface="Arial"/>
              <a:buChar char="●"/>
              <a:defRPr>
                <a:solidFill>
                  <a:schemeClr val="dk1"/>
                </a:solidFill>
              </a:defRPr>
            </a:lvl4pPr>
            <a:lvl5pPr marL="2286000" lvl="4" indent="-317500" rtl="0">
              <a:spcBef>
                <a:spcPts val="1600"/>
              </a:spcBef>
              <a:spcAft>
                <a:spcPts val="0"/>
              </a:spcAft>
              <a:buClr>
                <a:schemeClr val="dk1"/>
              </a:buClr>
              <a:buSzPts val="1400"/>
              <a:buFont typeface="Arial"/>
              <a:buChar char="○"/>
              <a:defRPr>
                <a:solidFill>
                  <a:schemeClr val="dk1"/>
                </a:solidFill>
              </a:defRPr>
            </a:lvl5pPr>
            <a:lvl6pPr marL="2743200" lvl="5" indent="-317500" rtl="0">
              <a:spcBef>
                <a:spcPts val="1600"/>
              </a:spcBef>
              <a:spcAft>
                <a:spcPts val="0"/>
              </a:spcAft>
              <a:buClr>
                <a:schemeClr val="dk1"/>
              </a:buClr>
              <a:buSzPts val="1400"/>
              <a:buFont typeface="Arial"/>
              <a:buChar char="■"/>
              <a:defRPr>
                <a:solidFill>
                  <a:schemeClr val="dk1"/>
                </a:solidFill>
              </a:defRPr>
            </a:lvl6pPr>
            <a:lvl7pPr marL="3200400" lvl="6" indent="-317500" rtl="0">
              <a:spcBef>
                <a:spcPts val="1600"/>
              </a:spcBef>
              <a:spcAft>
                <a:spcPts val="0"/>
              </a:spcAft>
              <a:buClr>
                <a:schemeClr val="dk1"/>
              </a:buClr>
              <a:buSzPts val="1400"/>
              <a:buFont typeface="Arial"/>
              <a:buChar char="●"/>
              <a:defRPr>
                <a:solidFill>
                  <a:schemeClr val="dk1"/>
                </a:solidFill>
              </a:defRPr>
            </a:lvl7pPr>
            <a:lvl8pPr marL="3657600" lvl="7" indent="-317500" rtl="0">
              <a:spcBef>
                <a:spcPts val="1600"/>
              </a:spcBef>
              <a:spcAft>
                <a:spcPts val="0"/>
              </a:spcAft>
              <a:buClr>
                <a:schemeClr val="dk1"/>
              </a:buClr>
              <a:buSzPts val="1400"/>
              <a:buFont typeface="Arial"/>
              <a:buChar char="○"/>
              <a:defRPr>
                <a:solidFill>
                  <a:schemeClr val="dk1"/>
                </a:solidFill>
              </a:defRPr>
            </a:lvl8pPr>
            <a:lvl9pPr marL="4114800" lvl="8" indent="-317500" rtl="0">
              <a:spcBef>
                <a:spcPts val="1600"/>
              </a:spcBef>
              <a:spcAft>
                <a:spcPts val="1600"/>
              </a:spcAft>
              <a:buClr>
                <a:schemeClr val="dk1"/>
              </a:buClr>
              <a:buSzPts val="1400"/>
              <a:buFont typeface="Arial"/>
              <a:buChar char="■"/>
              <a:defRPr>
                <a:solidFill>
                  <a:schemeClr val="dk1"/>
                </a:solidFill>
              </a:defRPr>
            </a:lvl9pPr>
          </a:lstStyle>
          <a:p>
            <a:endParaRPr/>
          </a:p>
        </p:txBody>
      </p:sp>
      <p:sp>
        <p:nvSpPr>
          <p:cNvPr id="22" name="Google Shape;22;p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dk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4"/>
        <p:cNvGrpSpPr/>
        <p:nvPr/>
      </p:nvGrpSpPr>
      <p:grpSpPr>
        <a:xfrm>
          <a:off x="0" y="0"/>
          <a:ext cx="0" cy="0"/>
          <a:chOff x="0" y="0"/>
          <a:chExt cx="0" cy="0"/>
        </a:xfrm>
      </p:grpSpPr>
      <p:sp>
        <p:nvSpPr>
          <p:cNvPr id="35" name="Google Shape;35;p7"/>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txBox="1">
            <a:spLocks noGrp="1"/>
          </p:cNvSpPr>
          <p:nvPr>
            <p:ph type="subTitle" idx="1"/>
          </p:nvPr>
        </p:nvSpPr>
        <p:spPr>
          <a:xfrm>
            <a:off x="4121900" y="2840889"/>
            <a:ext cx="4302900" cy="1763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37" name="Google Shape;37;p7"/>
          <p:cNvSpPr txBox="1">
            <a:spLocks noGrp="1"/>
          </p:cNvSpPr>
          <p:nvPr>
            <p:ph type="ctrTitle"/>
          </p:nvPr>
        </p:nvSpPr>
        <p:spPr>
          <a:xfrm>
            <a:off x="3189250" y="340425"/>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38" name="Google Shape;38;p7"/>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2"/>
        <p:cNvGrpSpPr/>
        <p:nvPr/>
      </p:nvGrpSpPr>
      <p:grpSpPr>
        <a:xfrm>
          <a:off x="0" y="0"/>
          <a:ext cx="0" cy="0"/>
          <a:chOff x="0" y="0"/>
          <a:chExt cx="0" cy="0"/>
        </a:xfrm>
      </p:grpSpPr>
      <p:sp>
        <p:nvSpPr>
          <p:cNvPr id="43" name="Google Shape;43;p9"/>
          <p:cNvSpPr/>
          <p:nvPr/>
        </p:nvSpPr>
        <p:spPr>
          <a:xfrm>
            <a:off x="7735074"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title" hasCustomPrompt="1"/>
          </p:nvPr>
        </p:nvSpPr>
        <p:spPr>
          <a:xfrm>
            <a:off x="6691374" y="1166635"/>
            <a:ext cx="1587000" cy="559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6000"/>
            </a:lvl1pPr>
            <a:lvl2pPr lvl="1" algn="r" rtl="0">
              <a:spcBef>
                <a:spcPts val="0"/>
              </a:spcBef>
              <a:spcAft>
                <a:spcPts val="0"/>
              </a:spcAft>
              <a:buSzPts val="12000"/>
              <a:buFont typeface="Staatliches"/>
              <a:buNone/>
              <a:defRPr sz="12000">
                <a:latin typeface="Staatliches"/>
                <a:ea typeface="Staatliches"/>
                <a:cs typeface="Staatliches"/>
                <a:sym typeface="Staatliches"/>
              </a:defRPr>
            </a:lvl2pPr>
            <a:lvl3pPr lvl="2" algn="r" rtl="0">
              <a:spcBef>
                <a:spcPts val="0"/>
              </a:spcBef>
              <a:spcAft>
                <a:spcPts val="0"/>
              </a:spcAft>
              <a:buSzPts val="12000"/>
              <a:buFont typeface="Staatliches"/>
              <a:buNone/>
              <a:defRPr sz="12000">
                <a:latin typeface="Staatliches"/>
                <a:ea typeface="Staatliches"/>
                <a:cs typeface="Staatliches"/>
                <a:sym typeface="Staatliches"/>
              </a:defRPr>
            </a:lvl3pPr>
            <a:lvl4pPr lvl="3" algn="r" rtl="0">
              <a:spcBef>
                <a:spcPts val="0"/>
              </a:spcBef>
              <a:spcAft>
                <a:spcPts val="0"/>
              </a:spcAft>
              <a:buSzPts val="12000"/>
              <a:buFont typeface="Staatliches"/>
              <a:buNone/>
              <a:defRPr sz="12000">
                <a:latin typeface="Staatliches"/>
                <a:ea typeface="Staatliches"/>
                <a:cs typeface="Staatliches"/>
                <a:sym typeface="Staatliches"/>
              </a:defRPr>
            </a:lvl4pPr>
            <a:lvl5pPr lvl="4" algn="r" rtl="0">
              <a:spcBef>
                <a:spcPts val="0"/>
              </a:spcBef>
              <a:spcAft>
                <a:spcPts val="0"/>
              </a:spcAft>
              <a:buSzPts val="12000"/>
              <a:buFont typeface="Staatliches"/>
              <a:buNone/>
              <a:defRPr sz="12000">
                <a:latin typeface="Staatliches"/>
                <a:ea typeface="Staatliches"/>
                <a:cs typeface="Staatliches"/>
                <a:sym typeface="Staatliches"/>
              </a:defRPr>
            </a:lvl5pPr>
            <a:lvl6pPr lvl="5" algn="r" rtl="0">
              <a:spcBef>
                <a:spcPts val="0"/>
              </a:spcBef>
              <a:spcAft>
                <a:spcPts val="0"/>
              </a:spcAft>
              <a:buSzPts val="12000"/>
              <a:buFont typeface="Staatliches"/>
              <a:buNone/>
              <a:defRPr sz="12000">
                <a:latin typeface="Staatliches"/>
                <a:ea typeface="Staatliches"/>
                <a:cs typeface="Staatliches"/>
                <a:sym typeface="Staatliches"/>
              </a:defRPr>
            </a:lvl6pPr>
            <a:lvl7pPr lvl="6" algn="r" rtl="0">
              <a:spcBef>
                <a:spcPts val="0"/>
              </a:spcBef>
              <a:spcAft>
                <a:spcPts val="0"/>
              </a:spcAft>
              <a:buSzPts val="12000"/>
              <a:buFont typeface="Staatliches"/>
              <a:buNone/>
              <a:defRPr sz="12000">
                <a:latin typeface="Staatliches"/>
                <a:ea typeface="Staatliches"/>
                <a:cs typeface="Staatliches"/>
                <a:sym typeface="Staatliches"/>
              </a:defRPr>
            </a:lvl7pPr>
            <a:lvl8pPr lvl="7" algn="r" rtl="0">
              <a:spcBef>
                <a:spcPts val="0"/>
              </a:spcBef>
              <a:spcAft>
                <a:spcPts val="0"/>
              </a:spcAft>
              <a:buSzPts val="12000"/>
              <a:buFont typeface="Staatliches"/>
              <a:buNone/>
              <a:defRPr sz="12000">
                <a:latin typeface="Staatliches"/>
                <a:ea typeface="Staatliches"/>
                <a:cs typeface="Staatliches"/>
                <a:sym typeface="Staatliches"/>
              </a:defRPr>
            </a:lvl8pPr>
            <a:lvl9pPr lvl="8" algn="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45" name="Google Shape;45;p9"/>
          <p:cNvSpPr txBox="1">
            <a:spLocks noGrp="1"/>
          </p:cNvSpPr>
          <p:nvPr>
            <p:ph type="subTitle" idx="1"/>
          </p:nvPr>
        </p:nvSpPr>
        <p:spPr>
          <a:xfrm>
            <a:off x="2979164" y="3926773"/>
            <a:ext cx="5299200" cy="66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46" name="Google Shape;46;p9"/>
          <p:cNvSpPr txBox="1">
            <a:spLocks noGrp="1"/>
          </p:cNvSpPr>
          <p:nvPr>
            <p:ph type="ctrTitle" idx="2"/>
          </p:nvPr>
        </p:nvSpPr>
        <p:spPr>
          <a:xfrm>
            <a:off x="4185164" y="1737198"/>
            <a:ext cx="4093200" cy="2231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2400"/>
              <a:buNone/>
              <a:defRPr sz="6000"/>
            </a:lvl1pPr>
            <a:lvl2pPr lvl="1" algn="r" rtl="0">
              <a:spcBef>
                <a:spcPts val="0"/>
              </a:spcBef>
              <a:spcAft>
                <a:spcPts val="0"/>
              </a:spcAft>
              <a:buClr>
                <a:srgbClr val="F3F3F3"/>
              </a:buClr>
              <a:buSzPts val="2400"/>
              <a:buNone/>
              <a:defRPr sz="2400">
                <a:solidFill>
                  <a:srgbClr val="F3F3F3"/>
                </a:solidFill>
              </a:defRPr>
            </a:lvl2pPr>
            <a:lvl3pPr lvl="2" algn="r" rtl="0">
              <a:spcBef>
                <a:spcPts val="0"/>
              </a:spcBef>
              <a:spcAft>
                <a:spcPts val="0"/>
              </a:spcAft>
              <a:buClr>
                <a:srgbClr val="F3F3F3"/>
              </a:buClr>
              <a:buSzPts val="2400"/>
              <a:buNone/>
              <a:defRPr sz="2400">
                <a:solidFill>
                  <a:srgbClr val="F3F3F3"/>
                </a:solidFill>
              </a:defRPr>
            </a:lvl3pPr>
            <a:lvl4pPr lvl="3" algn="r" rtl="0">
              <a:spcBef>
                <a:spcPts val="0"/>
              </a:spcBef>
              <a:spcAft>
                <a:spcPts val="0"/>
              </a:spcAft>
              <a:buClr>
                <a:srgbClr val="F3F3F3"/>
              </a:buClr>
              <a:buSzPts val="2400"/>
              <a:buNone/>
              <a:defRPr sz="2400">
                <a:solidFill>
                  <a:srgbClr val="F3F3F3"/>
                </a:solidFill>
              </a:defRPr>
            </a:lvl4pPr>
            <a:lvl5pPr lvl="4" algn="r" rtl="0">
              <a:spcBef>
                <a:spcPts val="0"/>
              </a:spcBef>
              <a:spcAft>
                <a:spcPts val="0"/>
              </a:spcAft>
              <a:buClr>
                <a:srgbClr val="F3F3F3"/>
              </a:buClr>
              <a:buSzPts val="2400"/>
              <a:buNone/>
              <a:defRPr sz="2400">
                <a:solidFill>
                  <a:srgbClr val="F3F3F3"/>
                </a:solidFill>
              </a:defRPr>
            </a:lvl5pPr>
            <a:lvl6pPr lvl="5" algn="r" rtl="0">
              <a:spcBef>
                <a:spcPts val="0"/>
              </a:spcBef>
              <a:spcAft>
                <a:spcPts val="0"/>
              </a:spcAft>
              <a:buClr>
                <a:srgbClr val="F3F3F3"/>
              </a:buClr>
              <a:buSzPts val="2400"/>
              <a:buNone/>
              <a:defRPr sz="2400">
                <a:solidFill>
                  <a:srgbClr val="F3F3F3"/>
                </a:solidFill>
              </a:defRPr>
            </a:lvl6pPr>
            <a:lvl7pPr lvl="6" algn="r" rtl="0">
              <a:spcBef>
                <a:spcPts val="0"/>
              </a:spcBef>
              <a:spcAft>
                <a:spcPts val="0"/>
              </a:spcAft>
              <a:buClr>
                <a:srgbClr val="F3F3F3"/>
              </a:buClr>
              <a:buSzPts val="2400"/>
              <a:buNone/>
              <a:defRPr sz="2400">
                <a:solidFill>
                  <a:srgbClr val="F3F3F3"/>
                </a:solidFill>
              </a:defRPr>
            </a:lvl7pPr>
            <a:lvl8pPr lvl="7" algn="r" rtl="0">
              <a:spcBef>
                <a:spcPts val="0"/>
              </a:spcBef>
              <a:spcAft>
                <a:spcPts val="0"/>
              </a:spcAft>
              <a:buClr>
                <a:srgbClr val="F3F3F3"/>
              </a:buClr>
              <a:buSzPts val="2400"/>
              <a:buNone/>
              <a:defRPr sz="2400">
                <a:solidFill>
                  <a:srgbClr val="F3F3F3"/>
                </a:solidFill>
              </a:defRPr>
            </a:lvl8pPr>
            <a:lvl9pPr lvl="8" algn="r" rtl="0">
              <a:spcBef>
                <a:spcPts val="0"/>
              </a:spcBef>
              <a:spcAft>
                <a:spcPts val="0"/>
              </a:spcAft>
              <a:buClr>
                <a:srgbClr val="F3F3F3"/>
              </a:buClr>
              <a:buSzPts val="2400"/>
              <a:buNone/>
              <a:defRPr sz="2400">
                <a:solidFill>
                  <a:srgbClr val="F3F3F3"/>
                </a:solidFill>
              </a:defRPr>
            </a:lvl9pPr>
          </a:lstStyle>
          <a:p>
            <a:endParaRPr/>
          </a:p>
        </p:txBody>
      </p:sp>
      <p:sp>
        <p:nvSpPr>
          <p:cNvPr id="47" name="Google Shape;47;p9"/>
          <p:cNvSpPr/>
          <p:nvPr/>
        </p:nvSpPr>
        <p:spPr>
          <a:xfrm flipH="1">
            <a:off x="71321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3">
    <p:bg>
      <p:bgPr>
        <a:solidFill>
          <a:schemeClr val="dk1"/>
        </a:solidFill>
        <a:effectLst/>
      </p:bgPr>
    </p:bg>
    <p:spTree>
      <p:nvGrpSpPr>
        <p:cNvPr id="1" name="Shape 67"/>
        <p:cNvGrpSpPr/>
        <p:nvPr/>
      </p:nvGrpSpPr>
      <p:grpSpPr>
        <a:xfrm>
          <a:off x="0" y="0"/>
          <a:ext cx="0" cy="0"/>
          <a:chOff x="0" y="0"/>
          <a:chExt cx="0" cy="0"/>
        </a:xfrm>
      </p:grpSpPr>
      <p:sp>
        <p:nvSpPr>
          <p:cNvPr id="68" name="Google Shape;68;p14"/>
          <p:cNvSpPr/>
          <p:nvPr/>
        </p:nvSpPr>
        <p:spPr>
          <a:xfrm>
            <a:off x="713175" y="968175"/>
            <a:ext cx="7717500" cy="2138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70" name="Google Shape;70;p14"/>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1" name="Google Shape;71;p14"/>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2" name="Google Shape;72;p14"/>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3" name="Google Shape;73;p14"/>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4" name="Google Shape;74;p14"/>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5" name="Google Shape;75;p14"/>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_3_1">
    <p:bg>
      <p:bgPr>
        <a:solidFill>
          <a:schemeClr val="lt1"/>
        </a:solidFill>
        <a:effectLst/>
      </p:bgPr>
    </p:bg>
    <p:spTree>
      <p:nvGrpSpPr>
        <p:cNvPr id="1" name="Shape 76"/>
        <p:cNvGrpSpPr/>
        <p:nvPr/>
      </p:nvGrpSpPr>
      <p:grpSpPr>
        <a:xfrm>
          <a:off x="0" y="0"/>
          <a:ext cx="0" cy="0"/>
          <a:chOff x="0" y="0"/>
          <a:chExt cx="0" cy="0"/>
        </a:xfrm>
      </p:grpSpPr>
      <p:sp>
        <p:nvSpPr>
          <p:cNvPr id="77" name="Google Shape;77;p15"/>
          <p:cNvSpPr txBox="1">
            <a:spLocks noGrp="1"/>
          </p:cNvSpPr>
          <p:nvPr>
            <p:ph type="ctrTitle"/>
          </p:nvPr>
        </p:nvSpPr>
        <p:spPr>
          <a:xfrm>
            <a:off x="1850550" y="3687350"/>
            <a:ext cx="5442900" cy="495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800">
                <a:solidFill>
                  <a:schemeClr val="dk1"/>
                </a:solidFill>
              </a:defRPr>
            </a:lvl1pPr>
            <a:lvl2pPr lvl="1" algn="ctr" rtl="0">
              <a:spcBef>
                <a:spcPts val="0"/>
              </a:spcBef>
              <a:spcAft>
                <a:spcPts val="0"/>
              </a:spcAft>
              <a:buClr>
                <a:schemeClr val="accent3"/>
              </a:buClr>
              <a:buSzPts val="1400"/>
              <a:buNone/>
              <a:defRPr sz="1400">
                <a:solidFill>
                  <a:schemeClr val="accent3"/>
                </a:solidFill>
              </a:defRPr>
            </a:lvl2pPr>
            <a:lvl3pPr lvl="2" algn="ctr" rtl="0">
              <a:spcBef>
                <a:spcPts val="0"/>
              </a:spcBef>
              <a:spcAft>
                <a:spcPts val="0"/>
              </a:spcAft>
              <a:buClr>
                <a:schemeClr val="accent3"/>
              </a:buClr>
              <a:buSzPts val="1400"/>
              <a:buNone/>
              <a:defRPr sz="1400">
                <a:solidFill>
                  <a:schemeClr val="accent3"/>
                </a:solidFill>
              </a:defRPr>
            </a:lvl3pPr>
            <a:lvl4pPr lvl="3" algn="ctr" rtl="0">
              <a:spcBef>
                <a:spcPts val="0"/>
              </a:spcBef>
              <a:spcAft>
                <a:spcPts val="0"/>
              </a:spcAft>
              <a:buClr>
                <a:schemeClr val="accent3"/>
              </a:buClr>
              <a:buSzPts val="1400"/>
              <a:buNone/>
              <a:defRPr sz="1400">
                <a:solidFill>
                  <a:schemeClr val="accent3"/>
                </a:solidFill>
              </a:defRPr>
            </a:lvl4pPr>
            <a:lvl5pPr lvl="4" algn="ctr" rtl="0">
              <a:spcBef>
                <a:spcPts val="0"/>
              </a:spcBef>
              <a:spcAft>
                <a:spcPts val="0"/>
              </a:spcAft>
              <a:buClr>
                <a:schemeClr val="accent3"/>
              </a:buClr>
              <a:buSzPts val="1400"/>
              <a:buNone/>
              <a:defRPr sz="1400">
                <a:solidFill>
                  <a:schemeClr val="accent3"/>
                </a:solidFill>
              </a:defRPr>
            </a:lvl5pPr>
            <a:lvl6pPr lvl="5" algn="ctr" rtl="0">
              <a:spcBef>
                <a:spcPts val="0"/>
              </a:spcBef>
              <a:spcAft>
                <a:spcPts val="0"/>
              </a:spcAft>
              <a:buClr>
                <a:schemeClr val="accent3"/>
              </a:buClr>
              <a:buSzPts val="1400"/>
              <a:buNone/>
              <a:defRPr sz="1400">
                <a:solidFill>
                  <a:schemeClr val="accent3"/>
                </a:solidFill>
              </a:defRPr>
            </a:lvl6pPr>
            <a:lvl7pPr lvl="6" algn="ctr" rtl="0">
              <a:spcBef>
                <a:spcPts val="0"/>
              </a:spcBef>
              <a:spcAft>
                <a:spcPts val="0"/>
              </a:spcAft>
              <a:buClr>
                <a:schemeClr val="accent3"/>
              </a:buClr>
              <a:buSzPts val="1400"/>
              <a:buNone/>
              <a:defRPr sz="1400">
                <a:solidFill>
                  <a:schemeClr val="accent3"/>
                </a:solidFill>
              </a:defRPr>
            </a:lvl7pPr>
            <a:lvl8pPr lvl="7" algn="ctr" rtl="0">
              <a:spcBef>
                <a:spcPts val="0"/>
              </a:spcBef>
              <a:spcAft>
                <a:spcPts val="0"/>
              </a:spcAft>
              <a:buClr>
                <a:schemeClr val="accent3"/>
              </a:buClr>
              <a:buSzPts val="1400"/>
              <a:buNone/>
              <a:defRPr sz="1400">
                <a:solidFill>
                  <a:schemeClr val="accent3"/>
                </a:solidFill>
              </a:defRPr>
            </a:lvl8pPr>
            <a:lvl9pPr lvl="8" algn="ctr" rtl="0">
              <a:spcBef>
                <a:spcPts val="0"/>
              </a:spcBef>
              <a:spcAft>
                <a:spcPts val="0"/>
              </a:spcAft>
              <a:buClr>
                <a:schemeClr val="accent3"/>
              </a:buClr>
              <a:buSzPts val="1400"/>
              <a:buNone/>
              <a:defRPr sz="1400">
                <a:solidFill>
                  <a:schemeClr val="accent3"/>
                </a:solidFill>
              </a:defRPr>
            </a:lvl9pPr>
          </a:lstStyle>
          <a:p>
            <a:endParaRPr/>
          </a:p>
        </p:txBody>
      </p:sp>
      <p:sp>
        <p:nvSpPr>
          <p:cNvPr id="78" name="Google Shape;78;p15"/>
          <p:cNvSpPr txBox="1">
            <a:spLocks noGrp="1"/>
          </p:cNvSpPr>
          <p:nvPr>
            <p:ph type="subTitle" idx="1"/>
          </p:nvPr>
        </p:nvSpPr>
        <p:spPr>
          <a:xfrm>
            <a:off x="1850550" y="2016725"/>
            <a:ext cx="5442900" cy="12729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solidFill>
                  <a:schemeClr val="dk1"/>
                </a:solidFill>
              </a:defRPr>
            </a:lvl1pPr>
            <a:lvl2pPr lvl="1" algn="ctr" rtl="0">
              <a:lnSpc>
                <a:spcPct val="100000"/>
              </a:lnSpc>
              <a:spcBef>
                <a:spcPts val="0"/>
              </a:spcBef>
              <a:spcAft>
                <a:spcPts val="0"/>
              </a:spcAft>
              <a:buNone/>
              <a:defRPr sz="2200">
                <a:solidFill>
                  <a:schemeClr val="dk1"/>
                </a:solidFill>
              </a:defRPr>
            </a:lvl2pPr>
            <a:lvl3pPr lvl="2" algn="ctr" rtl="0">
              <a:lnSpc>
                <a:spcPct val="100000"/>
              </a:lnSpc>
              <a:spcBef>
                <a:spcPts val="0"/>
              </a:spcBef>
              <a:spcAft>
                <a:spcPts val="0"/>
              </a:spcAft>
              <a:buNone/>
              <a:defRPr sz="2200">
                <a:solidFill>
                  <a:schemeClr val="dk1"/>
                </a:solidFill>
              </a:defRPr>
            </a:lvl3pPr>
            <a:lvl4pPr lvl="3" algn="ctr" rtl="0">
              <a:lnSpc>
                <a:spcPct val="100000"/>
              </a:lnSpc>
              <a:spcBef>
                <a:spcPts val="0"/>
              </a:spcBef>
              <a:spcAft>
                <a:spcPts val="0"/>
              </a:spcAft>
              <a:buNone/>
              <a:defRPr sz="2200">
                <a:solidFill>
                  <a:schemeClr val="dk1"/>
                </a:solidFill>
              </a:defRPr>
            </a:lvl4pPr>
            <a:lvl5pPr lvl="4" algn="ctr" rtl="0">
              <a:lnSpc>
                <a:spcPct val="100000"/>
              </a:lnSpc>
              <a:spcBef>
                <a:spcPts val="0"/>
              </a:spcBef>
              <a:spcAft>
                <a:spcPts val="0"/>
              </a:spcAft>
              <a:buNone/>
              <a:defRPr sz="2200">
                <a:solidFill>
                  <a:schemeClr val="dk1"/>
                </a:solidFill>
              </a:defRPr>
            </a:lvl5pPr>
            <a:lvl6pPr lvl="5" algn="ctr" rtl="0">
              <a:lnSpc>
                <a:spcPct val="100000"/>
              </a:lnSpc>
              <a:spcBef>
                <a:spcPts val="0"/>
              </a:spcBef>
              <a:spcAft>
                <a:spcPts val="0"/>
              </a:spcAft>
              <a:buNone/>
              <a:defRPr sz="2200">
                <a:solidFill>
                  <a:schemeClr val="dk1"/>
                </a:solidFill>
              </a:defRPr>
            </a:lvl6pPr>
            <a:lvl7pPr lvl="6" algn="ctr" rtl="0">
              <a:lnSpc>
                <a:spcPct val="100000"/>
              </a:lnSpc>
              <a:spcBef>
                <a:spcPts val="0"/>
              </a:spcBef>
              <a:spcAft>
                <a:spcPts val="0"/>
              </a:spcAft>
              <a:buNone/>
              <a:defRPr sz="2200">
                <a:solidFill>
                  <a:schemeClr val="dk1"/>
                </a:solidFill>
              </a:defRPr>
            </a:lvl7pPr>
            <a:lvl8pPr lvl="7" algn="ctr" rtl="0">
              <a:lnSpc>
                <a:spcPct val="100000"/>
              </a:lnSpc>
              <a:spcBef>
                <a:spcPts val="0"/>
              </a:spcBef>
              <a:spcAft>
                <a:spcPts val="0"/>
              </a:spcAft>
              <a:buNone/>
              <a:defRPr sz="2200">
                <a:solidFill>
                  <a:schemeClr val="dk1"/>
                </a:solidFill>
              </a:defRPr>
            </a:lvl8pPr>
            <a:lvl9pPr lvl="8" algn="ctr" rtl="0">
              <a:lnSpc>
                <a:spcPct val="100000"/>
              </a:lnSpc>
              <a:spcBef>
                <a:spcPts val="0"/>
              </a:spcBef>
              <a:spcAft>
                <a:spcPts val="0"/>
              </a:spcAft>
              <a:buNone/>
              <a:defRPr sz="22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TITLE_1_1">
    <p:bg>
      <p:bgPr>
        <a:solidFill>
          <a:schemeClr val="lt1"/>
        </a:solidFill>
        <a:effectLst/>
      </p:bgPr>
    </p:bg>
    <p:spTree>
      <p:nvGrpSpPr>
        <p:cNvPr id="1" name="Shape 127"/>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1pPr>
            <a:lvl2pPr lvl="1"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2pPr>
            <a:lvl3pPr lvl="2"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3pPr>
            <a:lvl4pPr lvl="3"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4pPr>
            <a:lvl5pPr lvl="4"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5pPr>
            <a:lvl6pPr lvl="5"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6pPr>
            <a:lvl7pPr lvl="6"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7pPr>
            <a:lvl8pPr lvl="7"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8pPr>
            <a:lvl9pPr lvl="8"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1"/>
              </a:buClr>
              <a:buSzPts val="1800"/>
              <a:buFont typeface="Spartan"/>
              <a:buChar char="●"/>
              <a:defRPr sz="1800">
                <a:solidFill>
                  <a:schemeClr val="lt1"/>
                </a:solidFill>
                <a:latin typeface="Spartan"/>
                <a:ea typeface="Spartan"/>
                <a:cs typeface="Spartan"/>
                <a:sym typeface="Spartan"/>
              </a:defRPr>
            </a:lvl1pPr>
            <a:lvl2pPr marL="914400" lvl="1"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2pPr>
            <a:lvl3pPr marL="1371600" lvl="2"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3pPr>
            <a:lvl4pPr marL="1828800" lvl="3"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4pPr>
            <a:lvl5pPr marL="2286000" lvl="4"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5pPr>
            <a:lvl6pPr marL="2743200" lvl="5"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6pPr>
            <a:lvl7pPr marL="3200400" lvl="6"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7pPr>
            <a:lvl8pPr marL="3657600" lvl="7"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8pPr>
            <a:lvl9pPr marL="4114800" lvl="8" indent="-317500" rtl="0">
              <a:lnSpc>
                <a:spcPct val="115000"/>
              </a:lnSpc>
              <a:spcBef>
                <a:spcPts val="1600"/>
              </a:spcBef>
              <a:spcAft>
                <a:spcPts val="1600"/>
              </a:spcAft>
              <a:buClr>
                <a:schemeClr val="lt1"/>
              </a:buClr>
              <a:buSzPts val="1400"/>
              <a:buFont typeface="Spartan"/>
              <a:buChar char="■"/>
              <a:defRPr>
                <a:solidFill>
                  <a:schemeClr val="lt1"/>
                </a:solidFill>
                <a:latin typeface="Spartan"/>
                <a:ea typeface="Spartan"/>
                <a:cs typeface="Spartan"/>
                <a:sym typeface="Spart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60" r:id="rId7"/>
    <p:sldLayoutId id="2147483661"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18/10/relationships/comments" Target="../comments/modernComment_100_0.xm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microsoft.com/office/2018/10/relationships/comments" Target="../comments/modernComment_12B_D62FECF.xml"/><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18/10/relationships/comments" Target="../comments/modernComment_10E_0.xm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18/10/relationships/comments" Target="../comments/modernComment_12E_EA7217B3.xml"/><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18/10/relationships/comments" Target="../comments/modernComment_103_0.xml"/><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18/10/relationships/comments" Target="../comments/modernComment_104_0.xm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4">
            <a:alphaModFix/>
          </a:blip>
          <a:srcRect r="10080" b="1458"/>
          <a:stretch/>
        </p:blipFill>
        <p:spPr>
          <a:xfrm>
            <a:off x="713225" y="0"/>
            <a:ext cx="2804476" cy="4603999"/>
          </a:xfrm>
          <a:prstGeom prst="rect">
            <a:avLst/>
          </a:prstGeom>
          <a:noFill/>
          <a:ln>
            <a:noFill/>
          </a:ln>
        </p:spPr>
      </p:pic>
      <p:sp>
        <p:nvSpPr>
          <p:cNvPr id="138" name="Google Shape;138;p25"/>
          <p:cNvSpPr txBox="1">
            <a:spLocks noGrp="1"/>
          </p:cNvSpPr>
          <p:nvPr>
            <p:ph type="subTitle" idx="1"/>
          </p:nvPr>
        </p:nvSpPr>
        <p:spPr>
          <a:xfrm>
            <a:off x="3230622" y="4603999"/>
            <a:ext cx="2106922" cy="35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Bebas Neue"/>
                <a:sym typeface="Bebas Neue"/>
              </a:rPr>
              <a:t>St. Clair College Fall 2022</a:t>
            </a:r>
            <a:endParaRPr dirty="0">
              <a:latin typeface="Bebas Neue"/>
              <a:sym typeface="Bebas Neue"/>
            </a:endParaRPr>
          </a:p>
        </p:txBody>
      </p:sp>
      <p:sp>
        <p:nvSpPr>
          <p:cNvPr id="139" name="Google Shape;139;p25"/>
          <p:cNvSpPr txBox="1">
            <a:spLocks noGrp="1"/>
          </p:cNvSpPr>
          <p:nvPr>
            <p:ph type="ctrTitle"/>
          </p:nvPr>
        </p:nvSpPr>
        <p:spPr>
          <a:xfrm>
            <a:off x="3615653" y="1907001"/>
            <a:ext cx="2943154" cy="2497375"/>
          </a:xfrm>
          <a:prstGeom prst="rect">
            <a:avLst/>
          </a:prstGeom>
        </p:spPr>
        <p:txBody>
          <a:bodyPr spcFirstLastPara="1" wrap="square" lIns="91425" tIns="91425" rIns="91425" bIns="91425" anchor="b" anchorCtr="0">
            <a:noAutofit/>
          </a:bodyPr>
          <a:lstStyle/>
          <a:p>
            <a:pPr lvl="0"/>
            <a:br>
              <a:rPr lang="en" sz="4000" dirty="0"/>
            </a:br>
            <a:r>
              <a:rPr lang="en-US" sz="2000" dirty="0"/>
              <a:t>Analysis on the impact of coronavirus on market capitalization of sp500 companies</a:t>
            </a:r>
            <a:br>
              <a:rPr lang="en" sz="4000" dirty="0"/>
            </a:br>
            <a:br>
              <a:rPr lang="en" sz="2800" dirty="0"/>
            </a:br>
            <a:br>
              <a:rPr lang="en" sz="1100" dirty="0"/>
            </a:br>
            <a:br>
              <a:rPr lang="en" sz="1100" dirty="0"/>
            </a:br>
            <a:br>
              <a:rPr lang="en" sz="1100" dirty="0"/>
            </a:br>
            <a:br>
              <a:rPr lang="en" sz="1600" dirty="0"/>
            </a:br>
            <a:br>
              <a:rPr lang="en" sz="1600" dirty="0"/>
            </a:br>
            <a:br>
              <a:rPr lang="en" sz="1600" dirty="0"/>
            </a:br>
            <a:r>
              <a:rPr lang="en" sz="1600" dirty="0"/>
              <a:t>Group 003-001</a:t>
            </a:r>
            <a:br>
              <a:rPr lang="en" sz="1600" dirty="0"/>
            </a:br>
            <a:r>
              <a:rPr lang="en" sz="1100" dirty="0"/>
              <a:t>Ricardo Calleja</a:t>
            </a:r>
            <a:br>
              <a:rPr lang="en" sz="1100" dirty="0"/>
            </a:br>
            <a:r>
              <a:rPr lang="en" sz="1100" dirty="0"/>
              <a:t>Jose Toro</a:t>
            </a:r>
            <a:br>
              <a:rPr lang="en" sz="1100" dirty="0"/>
            </a:br>
            <a:r>
              <a:rPr lang="en" sz="1100" dirty="0"/>
              <a:t>Patricio Ramirez</a:t>
            </a:r>
            <a:br>
              <a:rPr lang="en" sz="1100" dirty="0"/>
            </a:br>
            <a:r>
              <a:rPr lang="en" sz="1100" dirty="0"/>
              <a:t>Cristian Salinas</a:t>
            </a:r>
            <a:endParaRPr sz="5400" dirty="0"/>
          </a:p>
        </p:txBody>
      </p:sp>
      <p:sp>
        <p:nvSpPr>
          <p:cNvPr id="140" name="Google Shape;140;p25"/>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9456;p59">
            <a:extLst>
              <a:ext uri="{FF2B5EF4-FFF2-40B4-BE49-F238E27FC236}">
                <a16:creationId xmlns:a16="http://schemas.microsoft.com/office/drawing/2014/main" id="{6935F24B-BD08-2DA4-2D50-EF01274A94B8}"/>
              </a:ext>
            </a:extLst>
          </p:cNvPr>
          <p:cNvGrpSpPr/>
          <p:nvPr/>
        </p:nvGrpSpPr>
        <p:grpSpPr>
          <a:xfrm>
            <a:off x="7212223" y="2256427"/>
            <a:ext cx="657710" cy="630646"/>
            <a:chOff x="5309250" y="2903170"/>
            <a:chExt cx="359579" cy="355852"/>
          </a:xfrm>
        </p:grpSpPr>
        <p:sp>
          <p:nvSpPr>
            <p:cNvPr id="3" name="Google Shape;9457;p59">
              <a:extLst>
                <a:ext uri="{FF2B5EF4-FFF2-40B4-BE49-F238E27FC236}">
                  <a16:creationId xmlns:a16="http://schemas.microsoft.com/office/drawing/2014/main" id="{C0A2183B-FF46-66C2-7ACF-60066D43F00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C61B98BD-1858-6E12-96E8-228E12261264}"/>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DA3D3CB1-1E6B-BE93-6204-04B9684556E9}"/>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6950BFC3-D8DA-4A85-94F7-54DA5524770B}">
      <p188:commentRel xmlns:p188="http://schemas.microsoft.com/office/powerpoint/2018/8/main" r:id="rId3"/>
    </p:ext>
  </p:extLs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4">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695908"/>
            <a:ext cx="4422513" cy="2724386"/>
          </a:xfrm>
          <a:prstGeom prst="rect">
            <a:avLst/>
          </a:prstGeom>
        </p:spPr>
        <p:txBody>
          <a:bodyPr spcFirstLastPara="1" wrap="square" lIns="91425" tIns="91425" rIns="91425" bIns="91425" anchor="ctr" anchorCtr="0">
            <a:noAutofit/>
          </a:bodyPr>
          <a:lstStyle/>
          <a:p>
            <a:pPr marL="0" indent="0" algn="just">
              <a:lnSpc>
                <a:spcPct val="150000"/>
              </a:lnSpc>
            </a:pPr>
            <a:r>
              <a:rPr lang="en-US" dirty="0"/>
              <a:t>Create a descriptive analysis to comprehend the market capitalization value of the companies that belong to the SP500 index in the year 2019, 2020 and 2021 by quarters. </a:t>
            </a:r>
            <a:endParaRPr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b="1" dirty="0"/>
              <a:t>Problem DESCRIPTION</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8533;p57">
            <a:extLst>
              <a:ext uri="{FF2B5EF4-FFF2-40B4-BE49-F238E27FC236}">
                <a16:creationId xmlns:a16="http://schemas.microsoft.com/office/drawing/2014/main" id="{5716DB28-F76F-E347-D116-297E0A80D222}"/>
              </a:ext>
            </a:extLst>
          </p:cNvPr>
          <p:cNvGrpSpPr/>
          <p:nvPr/>
        </p:nvGrpSpPr>
        <p:grpSpPr>
          <a:xfrm>
            <a:off x="5068124" y="3539920"/>
            <a:ext cx="1872052" cy="999912"/>
            <a:chOff x="5159450" y="1919950"/>
            <a:chExt cx="1541050" cy="862500"/>
          </a:xfrm>
        </p:grpSpPr>
        <p:sp>
          <p:nvSpPr>
            <p:cNvPr id="4" name="Google Shape;8534;p57">
              <a:extLst>
                <a:ext uri="{FF2B5EF4-FFF2-40B4-BE49-F238E27FC236}">
                  <a16:creationId xmlns:a16="http://schemas.microsoft.com/office/drawing/2014/main" id="{FE532A8B-F0ED-2C67-72D7-5D4871B7BFC3}"/>
                </a:ext>
              </a:extLst>
            </p:cNvPr>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 name="Google Shape;8535;p57">
              <a:extLst>
                <a:ext uri="{FF2B5EF4-FFF2-40B4-BE49-F238E27FC236}">
                  <a16:creationId xmlns:a16="http://schemas.microsoft.com/office/drawing/2014/main" id="{BD4987DF-2650-41ED-6CD2-361EC15E9D54}"/>
                </a:ext>
              </a:extLst>
            </p:cNvPr>
            <p:cNvGrpSpPr/>
            <p:nvPr/>
          </p:nvGrpSpPr>
          <p:grpSpPr>
            <a:xfrm>
              <a:off x="5159450" y="1919950"/>
              <a:ext cx="1541050" cy="862500"/>
              <a:chOff x="5159450" y="1919950"/>
              <a:chExt cx="1541050" cy="862500"/>
            </a:xfrm>
          </p:grpSpPr>
          <p:cxnSp>
            <p:nvCxnSpPr>
              <p:cNvPr id="6" name="Google Shape;8536;p57">
                <a:extLst>
                  <a:ext uri="{FF2B5EF4-FFF2-40B4-BE49-F238E27FC236}">
                    <a16:creationId xmlns:a16="http://schemas.microsoft.com/office/drawing/2014/main" id="{CFEEFA74-9FFD-D813-5190-F0A834C00477}"/>
                  </a:ext>
                </a:extLst>
              </p:cNvPr>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 name="Google Shape;8537;p57">
                <a:extLst>
                  <a:ext uri="{FF2B5EF4-FFF2-40B4-BE49-F238E27FC236}">
                    <a16:creationId xmlns:a16="http://schemas.microsoft.com/office/drawing/2014/main" id="{51862FA4-C5AC-57F1-3518-A4A0DA5E95AF}"/>
                  </a:ext>
                </a:extLst>
              </p:cNvPr>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pic>
        <p:nvPicPr>
          <p:cNvPr id="27" name="Picture 26">
            <a:extLst>
              <a:ext uri="{FF2B5EF4-FFF2-40B4-BE49-F238E27FC236}">
                <a16:creationId xmlns:a16="http://schemas.microsoft.com/office/drawing/2014/main" id="{0102B98A-CD84-8FB4-630E-A45B66D2A1F2}"/>
              </a:ext>
            </a:extLst>
          </p:cNvPr>
          <p:cNvPicPr>
            <a:picLocks noChangeAspect="1"/>
          </p:cNvPicPr>
          <p:nvPr/>
        </p:nvPicPr>
        <p:blipFill>
          <a:blip r:embed="rId5"/>
          <a:stretch>
            <a:fillRect/>
          </a:stretch>
        </p:blipFill>
        <p:spPr>
          <a:xfrm>
            <a:off x="6951955" y="3288017"/>
            <a:ext cx="546582" cy="546582"/>
          </a:xfrm>
          <a:prstGeom prst="rect">
            <a:avLst/>
          </a:prstGeom>
        </p:spPr>
      </p:pic>
    </p:spTree>
    <p:extLst>
      <p:ext uri="{BB962C8B-B14F-4D97-AF65-F5344CB8AC3E}">
        <p14:creationId xmlns:p14="http://schemas.microsoft.com/office/powerpoint/2010/main" val="224591567"/>
      </p:ext>
    </p:extLst>
  </p:cSld>
  <p:clrMapOvr>
    <a:masterClrMapping/>
  </p:clrMapOvr>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14" y="3488299"/>
            <a:ext cx="4093200" cy="2231400"/>
          </a:xfrm>
          <a:prstGeom prst="rect">
            <a:avLst/>
          </a:prstGeom>
        </p:spPr>
        <p:txBody>
          <a:bodyPr spcFirstLastPara="1" wrap="square" lIns="91425" tIns="91425" rIns="91425" bIns="91425" anchor="b" anchorCtr="0">
            <a:noAutofit/>
          </a:bodyPr>
          <a:lstStyle/>
          <a:p>
            <a:r>
              <a:rPr lang="en-US" b="1" dirty="0"/>
              <a:t>Analysis Questions</a:t>
            </a:r>
            <a:br>
              <a:rPr lang="en-US" b="1" dirty="0"/>
            </a:b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05361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715100" cy="4055400"/>
          </a:xfrm>
          <a:prstGeom prst="rect">
            <a:avLst/>
          </a:prstGeom>
          <a:solidFill>
            <a:schemeClr val="lt1"/>
          </a:solidFill>
        </p:spPr>
        <p:txBody>
          <a:bodyPr spcFirstLastPara="1" wrap="square" lIns="548625" tIns="182875" rIns="548625" bIns="91425" anchor="ctr" anchorCtr="0">
            <a:noAutofit/>
          </a:bodyPr>
          <a:lstStyle/>
          <a:p>
            <a:pPr algn="ctr"/>
            <a:br>
              <a:rPr lang="en-US" sz="2400" dirty="0">
                <a:solidFill>
                  <a:schemeClr val="accent2"/>
                </a:solidFill>
              </a:rPr>
            </a:br>
            <a:br>
              <a:rPr lang="en-US" sz="2400" dirty="0">
                <a:solidFill>
                  <a:schemeClr val="accent2"/>
                </a:solidFill>
              </a:rPr>
            </a:br>
            <a:r>
              <a:rPr lang="en-US" sz="2400" dirty="0">
                <a:solidFill>
                  <a:schemeClr val="accent2"/>
                </a:solidFill>
              </a:rPr>
              <a:t>1) How each GICS sector in the sp500 index performed in market capitalization terms ON ALL QUARTERs OF 2019, 2020 AND 2021?</a:t>
            </a:r>
            <a:br>
              <a:rPr lang="en-US" sz="2400" dirty="0">
                <a:solidFill>
                  <a:schemeClr val="accent2"/>
                </a:solidFill>
              </a:rPr>
            </a:br>
            <a:br>
              <a:rPr lang="en-US" sz="2400" dirty="0">
                <a:solidFill>
                  <a:schemeClr val="accent2"/>
                </a:solidFill>
              </a:rPr>
            </a:br>
            <a:r>
              <a:rPr lang="en-US" sz="2400" dirty="0">
                <a:solidFill>
                  <a:schemeClr val="accent2"/>
                </a:solidFill>
              </a:rPr>
              <a:t>2) WHICH  WAS THE TOP COMPANY in the sp500 index WITH HIGHER POSITIVE MARKET CAPITALIZATION FOR ALL QUARTERs OF 2019, 2020 AND 2021?</a:t>
            </a: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9456;p59">
            <a:extLst>
              <a:ext uri="{FF2B5EF4-FFF2-40B4-BE49-F238E27FC236}">
                <a16:creationId xmlns:a16="http://schemas.microsoft.com/office/drawing/2014/main" id="{BD76E3A9-C388-808F-F1D5-D107FAA50BF6}"/>
              </a:ext>
            </a:extLst>
          </p:cNvPr>
          <p:cNvGrpSpPr/>
          <p:nvPr/>
        </p:nvGrpSpPr>
        <p:grpSpPr>
          <a:xfrm>
            <a:off x="896076" y="2571750"/>
            <a:ext cx="657710" cy="630646"/>
            <a:chOff x="5309250" y="2903170"/>
            <a:chExt cx="359579" cy="355852"/>
          </a:xfrm>
        </p:grpSpPr>
        <p:sp>
          <p:nvSpPr>
            <p:cNvPr id="7" name="Google Shape;9457;p59">
              <a:extLst>
                <a:ext uri="{FF2B5EF4-FFF2-40B4-BE49-F238E27FC236}">
                  <a16:creationId xmlns:a16="http://schemas.microsoft.com/office/drawing/2014/main" id="{47CCEAA7-A909-1CB9-0D45-54496930623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12CD5AAD-1C9F-60DF-AFF8-A53567EEAA09}"/>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27F729C2-B366-4989-D724-CC5E0B4E3EC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6950BFC3-D8DA-4A85-94F7-54DA5524770B}">
      <p188:commentRel xmlns:p188="http://schemas.microsoft.com/office/powerpoint/2018/8/main" r:id="rId3"/>
    </p:ext>
  </p:extLst>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863330" cy="4005623"/>
          </a:xfrm>
          <a:prstGeom prst="rect">
            <a:avLst/>
          </a:prstGeom>
          <a:solidFill>
            <a:schemeClr val="lt1"/>
          </a:solidFill>
        </p:spPr>
        <p:txBody>
          <a:bodyPr spcFirstLastPara="1" wrap="square" lIns="548625" tIns="182875" rIns="548625" bIns="91425" anchor="ctr" anchorCtr="0">
            <a:noAutofit/>
          </a:bodyPr>
          <a:lstStyle/>
          <a:p>
            <a:r>
              <a:rPr lang="en-US" sz="2400" dirty="0">
                <a:solidFill>
                  <a:schemeClr val="accent2"/>
                </a:solidFill>
              </a:rPr>
              <a:t>1) How each GICS sector in the sp500 index performed in market capitalization terms FOR THE PERIOD 2020-2019?</a:t>
            </a:r>
            <a:br>
              <a:rPr lang="en-US" sz="2400" dirty="0">
                <a:solidFill>
                  <a:schemeClr val="accent2"/>
                </a:solidFill>
              </a:rPr>
            </a:br>
            <a:br>
              <a:rPr lang="en-US" sz="2400" dirty="0">
                <a:solidFill>
                  <a:schemeClr val="accent2"/>
                </a:solidFill>
              </a:rPr>
            </a:b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TextBox 14">
            <a:extLst>
              <a:ext uri="{FF2B5EF4-FFF2-40B4-BE49-F238E27FC236}">
                <a16:creationId xmlns:a16="http://schemas.microsoft.com/office/drawing/2014/main" id="{D978DA2A-2972-AB55-186E-1705D0809838}"/>
              </a:ext>
            </a:extLst>
          </p:cNvPr>
          <p:cNvSpPr txBox="1"/>
          <p:nvPr/>
        </p:nvSpPr>
        <p:spPr>
          <a:xfrm>
            <a:off x="4437428" y="2619989"/>
            <a:ext cx="3864230" cy="1692771"/>
          </a:xfrm>
          <a:prstGeom prst="rect">
            <a:avLst/>
          </a:prstGeom>
          <a:noFill/>
        </p:spPr>
        <p:txBody>
          <a:bodyPr wrap="square" rtlCol="0">
            <a:spAutoFit/>
          </a:bodyPr>
          <a:lstStyle/>
          <a:p>
            <a:r>
              <a:rPr lang="en-US" sz="1600" dirty="0">
                <a:solidFill>
                  <a:schemeClr val="accent2"/>
                </a:solidFill>
                <a:latin typeface="Bebas Neue"/>
                <a:sym typeface="Bebas Neue"/>
              </a:rPr>
              <a:t>For 2020-2019 the GICS sector in the SP500 index with higher positive variation on market capitalization WAS INFORMATION TECHNOLOGY with 34%.</a:t>
            </a:r>
          </a:p>
          <a:p>
            <a:endParaRPr lang="en-US" dirty="0">
              <a:solidFill>
                <a:schemeClr val="tx1"/>
              </a:solidFill>
            </a:endParaRPr>
          </a:p>
          <a:p>
            <a:br>
              <a:rPr lang="en-US" dirty="0"/>
            </a:br>
            <a:br>
              <a:rPr lang="en-US" dirty="0"/>
            </a:br>
            <a:endParaRPr lang="en-CA" dirty="0"/>
          </a:p>
        </p:txBody>
      </p:sp>
      <p:sp>
        <p:nvSpPr>
          <p:cNvPr id="16" name="Isosceles Triangle 15">
            <a:extLst>
              <a:ext uri="{FF2B5EF4-FFF2-40B4-BE49-F238E27FC236}">
                <a16:creationId xmlns:a16="http://schemas.microsoft.com/office/drawing/2014/main" id="{1BDF6F8C-098F-D15D-A0FC-6A1415D78742}"/>
              </a:ext>
            </a:extLst>
          </p:cNvPr>
          <p:cNvSpPr/>
          <p:nvPr/>
        </p:nvSpPr>
        <p:spPr>
          <a:xfrm>
            <a:off x="1261702" y="2242801"/>
            <a:ext cx="3175726" cy="202439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3785337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863330" cy="4005623"/>
          </a:xfrm>
          <a:prstGeom prst="rect">
            <a:avLst/>
          </a:prstGeom>
          <a:solidFill>
            <a:schemeClr val="lt1"/>
          </a:solidFill>
        </p:spPr>
        <p:txBody>
          <a:bodyPr spcFirstLastPara="1" wrap="square" lIns="548625" tIns="182875" rIns="548625" bIns="91425" anchor="ctr" anchorCtr="0">
            <a:noAutofit/>
          </a:bodyPr>
          <a:lstStyle/>
          <a:p>
            <a:r>
              <a:rPr lang="en-US" sz="2400" dirty="0">
                <a:solidFill>
                  <a:schemeClr val="accent2"/>
                </a:solidFill>
              </a:rPr>
              <a:t>1) How each GICS sector in the sp500 index performed in market capitalization terms for the PERIOD 2021-2020?</a:t>
            </a:r>
            <a:br>
              <a:rPr lang="en-US" sz="2400" dirty="0">
                <a:solidFill>
                  <a:schemeClr val="accent2"/>
                </a:solidFill>
              </a:rPr>
            </a:br>
            <a:br>
              <a:rPr lang="en-US" sz="2400" dirty="0">
                <a:solidFill>
                  <a:schemeClr val="accent2"/>
                </a:solidFill>
              </a:rPr>
            </a:b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TextBox 14">
            <a:extLst>
              <a:ext uri="{FF2B5EF4-FFF2-40B4-BE49-F238E27FC236}">
                <a16:creationId xmlns:a16="http://schemas.microsoft.com/office/drawing/2014/main" id="{D978DA2A-2972-AB55-186E-1705D0809838}"/>
              </a:ext>
            </a:extLst>
          </p:cNvPr>
          <p:cNvSpPr txBox="1"/>
          <p:nvPr/>
        </p:nvSpPr>
        <p:spPr>
          <a:xfrm>
            <a:off x="4572000" y="2469199"/>
            <a:ext cx="3729658" cy="1323439"/>
          </a:xfrm>
          <a:prstGeom prst="rect">
            <a:avLst/>
          </a:prstGeom>
          <a:noFill/>
        </p:spPr>
        <p:txBody>
          <a:bodyPr wrap="square" rtlCol="0">
            <a:spAutoFit/>
          </a:bodyPr>
          <a:lstStyle>
            <a:defPPr marR="0" lvl="0" algn="l" rtl="0">
              <a:lnSpc>
                <a:spcPct val="100000"/>
              </a:lnSpc>
              <a:spcBef>
                <a:spcPts val="0"/>
              </a:spcBef>
              <a:spcAft>
                <a:spcPts val="0"/>
              </a:spcAft>
              <a:defRPr/>
            </a:defPPr>
            <a:lvl1pPr>
              <a:defRPr>
                <a:solidFill>
                  <a:schemeClr val="tx1"/>
                </a:solidFill>
              </a:defRPr>
            </a:lvl1pPr>
          </a:lstStyle>
          <a:p>
            <a:r>
              <a:rPr lang="en-US" sz="1600" dirty="0">
                <a:solidFill>
                  <a:schemeClr val="accent2"/>
                </a:solidFill>
                <a:latin typeface="Bebas Neue"/>
              </a:rPr>
              <a:t>For 2020-2021 the GICS sector in the SP500 index with higher positive variation on market capitalization WAS ENERGY with 55%.</a:t>
            </a:r>
            <a:br>
              <a:rPr lang="en-US" sz="1600" dirty="0">
                <a:solidFill>
                  <a:schemeClr val="accent2"/>
                </a:solidFill>
                <a:latin typeface="Bebas Neue"/>
              </a:rPr>
            </a:br>
            <a:br>
              <a:rPr lang="en-US" sz="1600" dirty="0">
                <a:solidFill>
                  <a:schemeClr val="accent2"/>
                </a:solidFill>
                <a:latin typeface="Bebas Neue"/>
              </a:rPr>
            </a:br>
            <a:endParaRPr lang="en-CA" sz="1600" dirty="0">
              <a:solidFill>
                <a:schemeClr val="accent2"/>
              </a:solidFill>
              <a:latin typeface="Bebas Neue"/>
            </a:endParaRPr>
          </a:p>
        </p:txBody>
      </p:sp>
      <p:sp>
        <p:nvSpPr>
          <p:cNvPr id="16" name="Isosceles Triangle 15">
            <a:extLst>
              <a:ext uri="{FF2B5EF4-FFF2-40B4-BE49-F238E27FC236}">
                <a16:creationId xmlns:a16="http://schemas.microsoft.com/office/drawing/2014/main" id="{1BDF6F8C-098F-D15D-A0FC-6A1415D78742}"/>
              </a:ext>
            </a:extLst>
          </p:cNvPr>
          <p:cNvSpPr/>
          <p:nvPr/>
        </p:nvSpPr>
        <p:spPr>
          <a:xfrm>
            <a:off x="1261702" y="2242801"/>
            <a:ext cx="3175726" cy="202439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711558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715100" cy="4055400"/>
          </a:xfrm>
          <a:prstGeom prst="rect">
            <a:avLst/>
          </a:prstGeom>
          <a:solidFill>
            <a:schemeClr val="lt1"/>
          </a:solidFill>
        </p:spPr>
        <p:txBody>
          <a:bodyPr spcFirstLastPara="1" wrap="square" lIns="548625" tIns="182875" rIns="548625" bIns="91425" anchor="ctr" anchorCtr="0">
            <a:noAutofit/>
          </a:bodyPr>
          <a:lstStyle/>
          <a:p>
            <a:pPr algn="ctr"/>
            <a:r>
              <a:rPr lang="en-US" sz="2400" dirty="0">
                <a:solidFill>
                  <a:schemeClr val="accent2"/>
                </a:solidFill>
              </a:rPr>
              <a:t>2) WHICH  WAS THE TOP COMPANY in the sp500 index WITH HIGHER POSITIVE MARKET CAPITALIZATION FOR ALL QUARTER OF 2019, 2020 AND 2021?</a:t>
            </a: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6" name="Google Shape;9456;p59">
            <a:extLst>
              <a:ext uri="{FF2B5EF4-FFF2-40B4-BE49-F238E27FC236}">
                <a16:creationId xmlns:a16="http://schemas.microsoft.com/office/drawing/2014/main" id="{BD76E3A9-C388-808F-F1D5-D107FAA50BF6}"/>
              </a:ext>
            </a:extLst>
          </p:cNvPr>
          <p:cNvGrpSpPr/>
          <p:nvPr/>
        </p:nvGrpSpPr>
        <p:grpSpPr>
          <a:xfrm>
            <a:off x="896076" y="2571750"/>
            <a:ext cx="657710" cy="630646"/>
            <a:chOff x="5309250" y="2903170"/>
            <a:chExt cx="359579" cy="355852"/>
          </a:xfrm>
        </p:grpSpPr>
        <p:sp>
          <p:nvSpPr>
            <p:cNvPr id="7" name="Google Shape;9457;p59">
              <a:extLst>
                <a:ext uri="{FF2B5EF4-FFF2-40B4-BE49-F238E27FC236}">
                  <a16:creationId xmlns:a16="http://schemas.microsoft.com/office/drawing/2014/main" id="{47CCEAA7-A909-1CB9-0D45-54496930623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12CD5AAD-1C9F-60DF-AFF8-A53567EEAA09}"/>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27F729C2-B366-4989-D724-CC5E0B4E3EC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4" name="Table 14">
            <a:extLst>
              <a:ext uri="{FF2B5EF4-FFF2-40B4-BE49-F238E27FC236}">
                <a16:creationId xmlns:a16="http://schemas.microsoft.com/office/drawing/2014/main" id="{98426B5F-BA93-1547-8CFB-66C4FB47B6A3}"/>
              </a:ext>
            </a:extLst>
          </p:cNvPr>
          <p:cNvGraphicFramePr>
            <a:graphicFrameLocks noGrp="1"/>
          </p:cNvGraphicFramePr>
          <p:nvPr>
            <p:extLst>
              <p:ext uri="{D42A27DB-BD31-4B8C-83A1-F6EECF244321}">
                <p14:modId xmlns:p14="http://schemas.microsoft.com/office/powerpoint/2010/main" val="3477150634"/>
              </p:ext>
            </p:extLst>
          </p:nvPr>
        </p:nvGraphicFramePr>
        <p:xfrm>
          <a:off x="1614135" y="2931360"/>
          <a:ext cx="6346595" cy="1407160"/>
        </p:xfrm>
        <a:graphic>
          <a:graphicData uri="http://schemas.openxmlformats.org/drawingml/2006/table">
            <a:tbl>
              <a:tblPr firstRow="1" bandRow="1">
                <a:tableStyleId>{83AE3555-2CE0-4E0F-8B12-6B770AC5B370}</a:tableStyleId>
              </a:tblPr>
              <a:tblGrid>
                <a:gridCol w="1269319">
                  <a:extLst>
                    <a:ext uri="{9D8B030D-6E8A-4147-A177-3AD203B41FA5}">
                      <a16:colId xmlns:a16="http://schemas.microsoft.com/office/drawing/2014/main" val="380152556"/>
                    </a:ext>
                  </a:extLst>
                </a:gridCol>
                <a:gridCol w="1269319">
                  <a:extLst>
                    <a:ext uri="{9D8B030D-6E8A-4147-A177-3AD203B41FA5}">
                      <a16:colId xmlns:a16="http://schemas.microsoft.com/office/drawing/2014/main" val="3673691352"/>
                    </a:ext>
                  </a:extLst>
                </a:gridCol>
                <a:gridCol w="1269319">
                  <a:extLst>
                    <a:ext uri="{9D8B030D-6E8A-4147-A177-3AD203B41FA5}">
                      <a16:colId xmlns:a16="http://schemas.microsoft.com/office/drawing/2014/main" val="3550827688"/>
                    </a:ext>
                  </a:extLst>
                </a:gridCol>
                <a:gridCol w="1269319">
                  <a:extLst>
                    <a:ext uri="{9D8B030D-6E8A-4147-A177-3AD203B41FA5}">
                      <a16:colId xmlns:a16="http://schemas.microsoft.com/office/drawing/2014/main" val="2649983924"/>
                    </a:ext>
                  </a:extLst>
                </a:gridCol>
                <a:gridCol w="1269319">
                  <a:extLst>
                    <a:ext uri="{9D8B030D-6E8A-4147-A177-3AD203B41FA5}">
                      <a16:colId xmlns:a16="http://schemas.microsoft.com/office/drawing/2014/main" val="3602550090"/>
                    </a:ext>
                  </a:extLst>
                </a:gridCol>
              </a:tblGrid>
              <a:tr h="370840">
                <a:tc>
                  <a:txBody>
                    <a:bodyPr/>
                    <a:lstStyle/>
                    <a:p>
                      <a:endParaRPr lang="en-CA" b="1" dirty="0">
                        <a:solidFill>
                          <a:schemeClr val="tx1"/>
                        </a:solidFill>
                      </a:endParaRPr>
                    </a:p>
                  </a:txBody>
                  <a:tcPr/>
                </a:tc>
                <a:tc>
                  <a:txBody>
                    <a:bodyPr/>
                    <a:lstStyle/>
                    <a:p>
                      <a:r>
                        <a:rPr lang="en-US" b="1" dirty="0">
                          <a:solidFill>
                            <a:schemeClr val="tx1"/>
                          </a:solidFill>
                        </a:rPr>
                        <a:t>Q1</a:t>
                      </a:r>
                      <a:endParaRPr lang="en-CA" b="1" dirty="0">
                        <a:solidFill>
                          <a:schemeClr val="tx1"/>
                        </a:solidFill>
                      </a:endParaRPr>
                    </a:p>
                  </a:txBody>
                  <a:tcPr/>
                </a:tc>
                <a:tc>
                  <a:txBody>
                    <a:bodyPr/>
                    <a:lstStyle/>
                    <a:p>
                      <a:r>
                        <a:rPr lang="en-US" b="1" dirty="0">
                          <a:solidFill>
                            <a:schemeClr val="tx1"/>
                          </a:solidFill>
                        </a:rPr>
                        <a:t>Q2</a:t>
                      </a:r>
                      <a:endParaRPr lang="en-CA" b="1" dirty="0">
                        <a:solidFill>
                          <a:schemeClr val="tx1"/>
                        </a:solidFill>
                      </a:endParaRPr>
                    </a:p>
                  </a:txBody>
                  <a:tcPr/>
                </a:tc>
                <a:tc>
                  <a:txBody>
                    <a:bodyPr/>
                    <a:lstStyle/>
                    <a:p>
                      <a:r>
                        <a:rPr lang="en-US" b="1" dirty="0">
                          <a:solidFill>
                            <a:schemeClr val="tx1"/>
                          </a:solidFill>
                        </a:rPr>
                        <a:t>Q3</a:t>
                      </a:r>
                      <a:endParaRPr lang="en-CA" b="1" dirty="0">
                        <a:solidFill>
                          <a:schemeClr val="tx1"/>
                        </a:solidFill>
                      </a:endParaRPr>
                    </a:p>
                  </a:txBody>
                  <a:tcPr/>
                </a:tc>
                <a:tc>
                  <a:txBody>
                    <a:bodyPr/>
                    <a:lstStyle/>
                    <a:p>
                      <a:r>
                        <a:rPr lang="en-US" b="1" dirty="0">
                          <a:solidFill>
                            <a:schemeClr val="tx1"/>
                          </a:solidFill>
                        </a:rPr>
                        <a:t>Q4</a:t>
                      </a:r>
                      <a:endParaRPr lang="en-CA" b="1" dirty="0">
                        <a:solidFill>
                          <a:schemeClr val="tx1"/>
                        </a:solidFill>
                      </a:endParaRPr>
                    </a:p>
                  </a:txBody>
                  <a:tcPr/>
                </a:tc>
                <a:extLst>
                  <a:ext uri="{0D108BD9-81ED-4DB2-BD59-A6C34878D82A}">
                    <a16:rowId xmlns:a16="http://schemas.microsoft.com/office/drawing/2014/main" val="948874015"/>
                  </a:ext>
                </a:extLst>
              </a:tr>
              <a:tr h="370840">
                <a:tc>
                  <a:txBody>
                    <a:bodyPr/>
                    <a:lstStyle/>
                    <a:p>
                      <a:r>
                        <a:rPr lang="en-US" b="1" dirty="0">
                          <a:solidFill>
                            <a:schemeClr val="tx1"/>
                          </a:solidFill>
                        </a:rPr>
                        <a:t>2019 vs 2020</a:t>
                      </a:r>
                      <a:endParaRPr lang="en-CA" b="1" dirty="0">
                        <a:solidFill>
                          <a:schemeClr val="tx1"/>
                        </a:solidFill>
                      </a:endParaRPr>
                    </a:p>
                  </a:txBody>
                  <a:tcPr/>
                </a:tc>
                <a:tc>
                  <a:txBody>
                    <a:bodyPr/>
                    <a:lstStyle/>
                    <a:p>
                      <a:r>
                        <a:rPr lang="en-US" b="1" dirty="0">
                          <a:solidFill>
                            <a:schemeClr val="tx1"/>
                          </a:solidFill>
                        </a:rPr>
                        <a:t>XXX =XXX%</a:t>
                      </a:r>
                      <a:endParaRPr lang="en-CA"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XXX =XXX%</a:t>
                      </a:r>
                      <a:endParaRPr lang="en-CA" b="1" dirty="0">
                        <a:solidFill>
                          <a:schemeClr val="tx1"/>
                        </a:solidFill>
                      </a:endParaRPr>
                    </a:p>
                    <a:p>
                      <a:endParaRPr lang="en-CA"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XXX =XXX%</a:t>
                      </a:r>
                      <a:endParaRPr lang="en-CA" b="1" dirty="0">
                        <a:solidFill>
                          <a:schemeClr val="tx1"/>
                        </a:solidFill>
                      </a:endParaRPr>
                    </a:p>
                    <a:p>
                      <a:endParaRPr lang="en-CA"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XXX =XXX%</a:t>
                      </a:r>
                      <a:endParaRPr lang="en-CA" b="1" dirty="0">
                        <a:solidFill>
                          <a:schemeClr val="tx1"/>
                        </a:solidFill>
                      </a:endParaRPr>
                    </a:p>
                    <a:p>
                      <a:endParaRPr lang="en-CA" b="1" dirty="0">
                        <a:solidFill>
                          <a:schemeClr val="tx1"/>
                        </a:solidFill>
                      </a:endParaRPr>
                    </a:p>
                  </a:txBody>
                  <a:tcPr/>
                </a:tc>
                <a:extLst>
                  <a:ext uri="{0D108BD9-81ED-4DB2-BD59-A6C34878D82A}">
                    <a16:rowId xmlns:a16="http://schemas.microsoft.com/office/drawing/2014/main" val="3908549930"/>
                  </a:ext>
                </a:extLst>
              </a:tr>
              <a:tr h="370840">
                <a:tc>
                  <a:txBody>
                    <a:bodyPr/>
                    <a:lstStyle/>
                    <a:p>
                      <a:r>
                        <a:rPr lang="en-US" b="1" dirty="0">
                          <a:solidFill>
                            <a:schemeClr val="tx1"/>
                          </a:solidFill>
                        </a:rPr>
                        <a:t>2020 vs 2021</a:t>
                      </a:r>
                      <a:endParaRPr lang="en-CA"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Tesla =537%</a:t>
                      </a:r>
                      <a:endParaRPr lang="en-CA" b="1" dirty="0">
                        <a:solidFill>
                          <a:schemeClr val="tx1"/>
                        </a:solidFill>
                      </a:endParaRPr>
                    </a:p>
                    <a:p>
                      <a:endParaRPr lang="en-CA"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XXX =XXX%</a:t>
                      </a:r>
                      <a:endParaRPr lang="en-CA" b="1" dirty="0">
                        <a:solidFill>
                          <a:schemeClr val="tx1"/>
                        </a:solidFill>
                      </a:endParaRPr>
                    </a:p>
                    <a:p>
                      <a:endParaRPr lang="en-CA"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XXX =XXX%</a:t>
                      </a:r>
                      <a:endParaRPr lang="en-CA" b="1" dirty="0">
                        <a:solidFill>
                          <a:schemeClr val="tx1"/>
                        </a:solidFill>
                      </a:endParaRPr>
                    </a:p>
                    <a:p>
                      <a:endParaRPr lang="en-CA" b="1"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XXX =XXX%</a:t>
                      </a:r>
                      <a:endParaRPr lang="en-CA" b="1" dirty="0">
                        <a:solidFill>
                          <a:schemeClr val="tx1"/>
                        </a:solidFill>
                      </a:endParaRPr>
                    </a:p>
                    <a:p>
                      <a:endParaRPr lang="en-CA" b="1" dirty="0">
                        <a:solidFill>
                          <a:schemeClr val="tx1"/>
                        </a:solidFill>
                      </a:endParaRPr>
                    </a:p>
                  </a:txBody>
                  <a:tcPr/>
                </a:tc>
                <a:extLst>
                  <a:ext uri="{0D108BD9-81ED-4DB2-BD59-A6C34878D82A}">
                    <a16:rowId xmlns:a16="http://schemas.microsoft.com/office/drawing/2014/main" val="1108891822"/>
                  </a:ext>
                </a:extLst>
              </a:tr>
            </a:tbl>
          </a:graphicData>
        </a:graphic>
      </p:graphicFrame>
    </p:spTree>
    <p:extLst>
      <p:ext uri="{BB962C8B-B14F-4D97-AF65-F5344CB8AC3E}">
        <p14:creationId xmlns:p14="http://schemas.microsoft.com/office/powerpoint/2010/main" val="27386827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902951" y="4449420"/>
            <a:ext cx="4093200" cy="2231400"/>
          </a:xfrm>
          <a:prstGeom prst="rect">
            <a:avLst/>
          </a:prstGeom>
        </p:spPr>
        <p:txBody>
          <a:bodyPr spcFirstLastPara="1" wrap="square" lIns="91425" tIns="91425" rIns="91425" bIns="91425" anchor="b" anchorCtr="0">
            <a:noAutofit/>
          </a:bodyPr>
          <a:lstStyle/>
          <a:p>
            <a:r>
              <a:rPr lang="en-US" b="1" dirty="0"/>
              <a:t>Dataset Description</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99342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4">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12648" y="610720"/>
            <a:ext cx="4709517" cy="2724386"/>
          </a:xfrm>
          <a:prstGeom prst="rect">
            <a:avLst/>
          </a:prstGeom>
        </p:spPr>
        <p:txBody>
          <a:bodyPr spcFirstLastPara="1" wrap="square" lIns="91425" tIns="91425" rIns="91425" bIns="91425" anchor="ctr" anchorCtr="0">
            <a:noAutofit/>
          </a:bodyPr>
          <a:lstStyle/>
          <a:p>
            <a:endParaRPr lang="en-US" dirty="0">
              <a:highlight>
                <a:srgbClr val="FFFF00"/>
              </a:highlight>
            </a:endParaRPr>
          </a:p>
          <a:p>
            <a:pPr marL="0" indent="0" algn="just"/>
            <a:r>
              <a:rPr lang="en-US" dirty="0"/>
              <a:t>1) The dataset to be used comes from </a:t>
            </a:r>
            <a:r>
              <a:rPr lang="en-US" b="1" dirty="0"/>
              <a:t>Yahoo Finance API </a:t>
            </a:r>
            <a:r>
              <a:rPr lang="en-US" dirty="0"/>
              <a:t>and it includes stock price, share quantity and a description of each company within the SP500.</a:t>
            </a:r>
          </a:p>
          <a:p>
            <a:pPr marL="342900" algn="just">
              <a:buAutoNum type="arabicParenR"/>
            </a:pPr>
            <a:endParaRPr lang="en-US" dirty="0"/>
          </a:p>
          <a:p>
            <a:pPr marL="0" indent="0" algn="just"/>
            <a:r>
              <a:rPr lang="en-US" dirty="0"/>
              <a:t>2) It covers all quarters from </a:t>
            </a:r>
            <a:r>
              <a:rPr lang="en-US" b="1" dirty="0"/>
              <a:t>2019</a:t>
            </a:r>
            <a:r>
              <a:rPr lang="en-US" dirty="0"/>
              <a:t>, </a:t>
            </a:r>
            <a:r>
              <a:rPr lang="en-US" b="1" dirty="0"/>
              <a:t>2020</a:t>
            </a:r>
            <a:r>
              <a:rPr lang="en-US" dirty="0"/>
              <a:t> and </a:t>
            </a:r>
            <a:r>
              <a:rPr lang="en-US" b="1" dirty="0"/>
              <a:t>2021.</a:t>
            </a:r>
          </a:p>
          <a:p>
            <a:pPr marL="0" lvl="0" indent="0" algn="r" rtl="0">
              <a:spcBef>
                <a:spcPts val="0"/>
              </a:spcBef>
              <a:spcAft>
                <a:spcPts val="0"/>
              </a:spcAft>
              <a:buNone/>
            </a:pPr>
            <a:endParaRPr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b="1" dirty="0"/>
              <a:t>Dataset Description</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8328;p57">
            <a:extLst>
              <a:ext uri="{FF2B5EF4-FFF2-40B4-BE49-F238E27FC236}">
                <a16:creationId xmlns:a16="http://schemas.microsoft.com/office/drawing/2014/main" id="{7025788F-06FA-E3D2-2DF5-EB36DA6105A3}"/>
              </a:ext>
            </a:extLst>
          </p:cNvPr>
          <p:cNvGrpSpPr/>
          <p:nvPr/>
        </p:nvGrpSpPr>
        <p:grpSpPr>
          <a:xfrm>
            <a:off x="5434728" y="3267003"/>
            <a:ext cx="1636117" cy="1526144"/>
            <a:chOff x="729238" y="1179665"/>
            <a:chExt cx="1636117" cy="1526144"/>
          </a:xfrm>
        </p:grpSpPr>
        <p:grpSp>
          <p:nvGrpSpPr>
            <p:cNvPr id="8" name="Google Shape;8329;p57">
              <a:extLst>
                <a:ext uri="{FF2B5EF4-FFF2-40B4-BE49-F238E27FC236}">
                  <a16:creationId xmlns:a16="http://schemas.microsoft.com/office/drawing/2014/main" id="{1AAF353B-2FFB-40E5-31C2-B6DF75080872}"/>
                </a:ext>
              </a:extLst>
            </p:cNvPr>
            <p:cNvGrpSpPr/>
            <p:nvPr/>
          </p:nvGrpSpPr>
          <p:grpSpPr>
            <a:xfrm>
              <a:off x="729238" y="1179665"/>
              <a:ext cx="80700" cy="1526144"/>
              <a:chOff x="729238" y="1179665"/>
              <a:chExt cx="80700" cy="1526144"/>
            </a:xfrm>
          </p:grpSpPr>
          <p:sp>
            <p:nvSpPr>
              <p:cNvPr id="173" name="Google Shape;8330;p57">
                <a:extLst>
                  <a:ext uri="{FF2B5EF4-FFF2-40B4-BE49-F238E27FC236}">
                    <a16:creationId xmlns:a16="http://schemas.microsoft.com/office/drawing/2014/main" id="{B08E23E0-47E9-A7BC-3122-A172ECCB4268}"/>
                  </a:ext>
                </a:extLst>
              </p:cNvPr>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8331;p57">
                <a:extLst>
                  <a:ext uri="{FF2B5EF4-FFF2-40B4-BE49-F238E27FC236}">
                    <a16:creationId xmlns:a16="http://schemas.microsoft.com/office/drawing/2014/main" id="{168A4C09-CF4C-A1AF-7E06-09CEF269DDA6}"/>
                  </a:ext>
                </a:extLst>
              </p:cNvPr>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8332;p57">
                <a:extLst>
                  <a:ext uri="{FF2B5EF4-FFF2-40B4-BE49-F238E27FC236}">
                    <a16:creationId xmlns:a16="http://schemas.microsoft.com/office/drawing/2014/main" id="{42FF9DB0-25CC-4EC2-B67C-967869E75BD6}"/>
                  </a:ext>
                </a:extLst>
              </p:cNvPr>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8333;p57">
                <a:extLst>
                  <a:ext uri="{FF2B5EF4-FFF2-40B4-BE49-F238E27FC236}">
                    <a16:creationId xmlns:a16="http://schemas.microsoft.com/office/drawing/2014/main" id="{F367AA0E-4C5E-03A7-856E-A2B236FD1D26}"/>
                  </a:ext>
                </a:extLst>
              </p:cNvPr>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8334;p57">
                <a:extLst>
                  <a:ext uri="{FF2B5EF4-FFF2-40B4-BE49-F238E27FC236}">
                    <a16:creationId xmlns:a16="http://schemas.microsoft.com/office/drawing/2014/main" id="{62877D8E-1F80-E81E-CCBD-788593C7E6BF}"/>
                  </a:ext>
                </a:extLst>
              </p:cNvPr>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8335;p57">
                <a:extLst>
                  <a:ext uri="{FF2B5EF4-FFF2-40B4-BE49-F238E27FC236}">
                    <a16:creationId xmlns:a16="http://schemas.microsoft.com/office/drawing/2014/main" id="{39BAA7F5-C9D8-05A7-4337-FFD4896B5693}"/>
                  </a:ext>
                </a:extLst>
              </p:cNvPr>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8336;p57">
                <a:extLst>
                  <a:ext uri="{FF2B5EF4-FFF2-40B4-BE49-F238E27FC236}">
                    <a16:creationId xmlns:a16="http://schemas.microsoft.com/office/drawing/2014/main" id="{960BDB43-4AFA-5FEB-51B6-5E585C07C891}"/>
                  </a:ext>
                </a:extLst>
              </p:cNvPr>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8337;p57">
                <a:extLst>
                  <a:ext uri="{FF2B5EF4-FFF2-40B4-BE49-F238E27FC236}">
                    <a16:creationId xmlns:a16="http://schemas.microsoft.com/office/drawing/2014/main" id="{83676D0E-08C3-67D6-CC40-B6B710ECF3E2}"/>
                  </a:ext>
                </a:extLst>
              </p:cNvPr>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8338;p57">
                <a:extLst>
                  <a:ext uri="{FF2B5EF4-FFF2-40B4-BE49-F238E27FC236}">
                    <a16:creationId xmlns:a16="http://schemas.microsoft.com/office/drawing/2014/main" id="{74AB3D82-A001-2AAE-DB24-C4EA7C481252}"/>
                  </a:ext>
                </a:extLst>
              </p:cNvPr>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8339;p57">
                <a:extLst>
                  <a:ext uri="{FF2B5EF4-FFF2-40B4-BE49-F238E27FC236}">
                    <a16:creationId xmlns:a16="http://schemas.microsoft.com/office/drawing/2014/main" id="{A52B61C0-C16D-2CE9-1FC3-6FCFCC0821DA}"/>
                  </a:ext>
                </a:extLst>
              </p:cNvPr>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8340;p57">
              <a:extLst>
                <a:ext uri="{FF2B5EF4-FFF2-40B4-BE49-F238E27FC236}">
                  <a16:creationId xmlns:a16="http://schemas.microsoft.com/office/drawing/2014/main" id="{85077B0C-3DF6-6746-1B60-699778848B70}"/>
                </a:ext>
              </a:extLst>
            </p:cNvPr>
            <p:cNvGrpSpPr/>
            <p:nvPr/>
          </p:nvGrpSpPr>
          <p:grpSpPr>
            <a:xfrm>
              <a:off x="903098" y="1179665"/>
              <a:ext cx="80700" cy="1526144"/>
              <a:chOff x="903098" y="1179665"/>
              <a:chExt cx="80700" cy="1526144"/>
            </a:xfrm>
          </p:grpSpPr>
          <p:sp>
            <p:nvSpPr>
              <p:cNvPr id="163" name="Google Shape;8341;p57">
                <a:extLst>
                  <a:ext uri="{FF2B5EF4-FFF2-40B4-BE49-F238E27FC236}">
                    <a16:creationId xmlns:a16="http://schemas.microsoft.com/office/drawing/2014/main" id="{846014D2-6104-75BD-469C-A874D91D4BD4}"/>
                  </a:ext>
                </a:extLst>
              </p:cNvPr>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8342;p57">
                <a:extLst>
                  <a:ext uri="{FF2B5EF4-FFF2-40B4-BE49-F238E27FC236}">
                    <a16:creationId xmlns:a16="http://schemas.microsoft.com/office/drawing/2014/main" id="{5BBCA0C1-01A5-8034-41AE-40832C0CC911}"/>
                  </a:ext>
                </a:extLst>
              </p:cNvPr>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8343;p57">
                <a:extLst>
                  <a:ext uri="{FF2B5EF4-FFF2-40B4-BE49-F238E27FC236}">
                    <a16:creationId xmlns:a16="http://schemas.microsoft.com/office/drawing/2014/main" id="{82815DAB-1C57-D8B8-EF36-A839F189F770}"/>
                  </a:ext>
                </a:extLst>
              </p:cNvPr>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8344;p57">
                <a:extLst>
                  <a:ext uri="{FF2B5EF4-FFF2-40B4-BE49-F238E27FC236}">
                    <a16:creationId xmlns:a16="http://schemas.microsoft.com/office/drawing/2014/main" id="{1305A338-DB88-251B-E49E-B8DF0855AD1D}"/>
                  </a:ext>
                </a:extLst>
              </p:cNvPr>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8345;p57">
                <a:extLst>
                  <a:ext uri="{FF2B5EF4-FFF2-40B4-BE49-F238E27FC236}">
                    <a16:creationId xmlns:a16="http://schemas.microsoft.com/office/drawing/2014/main" id="{57914C7D-5950-CAE1-D84E-6FF87D5C751B}"/>
                  </a:ext>
                </a:extLst>
              </p:cNvPr>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8346;p57">
                <a:extLst>
                  <a:ext uri="{FF2B5EF4-FFF2-40B4-BE49-F238E27FC236}">
                    <a16:creationId xmlns:a16="http://schemas.microsoft.com/office/drawing/2014/main" id="{3057FB6B-ECC0-4CCB-26E6-DC33960348B0}"/>
                  </a:ext>
                </a:extLst>
              </p:cNvPr>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8347;p57">
                <a:extLst>
                  <a:ext uri="{FF2B5EF4-FFF2-40B4-BE49-F238E27FC236}">
                    <a16:creationId xmlns:a16="http://schemas.microsoft.com/office/drawing/2014/main" id="{9A208CBB-79E4-1CB9-DBBD-734BDEB891AE}"/>
                  </a:ext>
                </a:extLst>
              </p:cNvPr>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8348;p57">
                <a:extLst>
                  <a:ext uri="{FF2B5EF4-FFF2-40B4-BE49-F238E27FC236}">
                    <a16:creationId xmlns:a16="http://schemas.microsoft.com/office/drawing/2014/main" id="{85377F7A-0318-FA35-88C4-2AB7396BBB61}"/>
                  </a:ext>
                </a:extLst>
              </p:cNvPr>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8349;p57">
                <a:extLst>
                  <a:ext uri="{FF2B5EF4-FFF2-40B4-BE49-F238E27FC236}">
                    <a16:creationId xmlns:a16="http://schemas.microsoft.com/office/drawing/2014/main" id="{E9A941F6-85B5-B9ED-5444-9CE0643E5003}"/>
                  </a:ext>
                </a:extLst>
              </p:cNvPr>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8350;p57">
                <a:extLst>
                  <a:ext uri="{FF2B5EF4-FFF2-40B4-BE49-F238E27FC236}">
                    <a16:creationId xmlns:a16="http://schemas.microsoft.com/office/drawing/2014/main" id="{C0E2821B-624E-E491-B45A-736A2460A717}"/>
                  </a:ext>
                </a:extLst>
              </p:cNvPr>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8351;p57">
              <a:extLst>
                <a:ext uri="{FF2B5EF4-FFF2-40B4-BE49-F238E27FC236}">
                  <a16:creationId xmlns:a16="http://schemas.microsoft.com/office/drawing/2014/main" id="{B8FE2EC5-A51E-E680-14DC-0225BCAA975D}"/>
                </a:ext>
              </a:extLst>
            </p:cNvPr>
            <p:cNvGrpSpPr/>
            <p:nvPr/>
          </p:nvGrpSpPr>
          <p:grpSpPr>
            <a:xfrm>
              <a:off x="1076958" y="1179665"/>
              <a:ext cx="80700" cy="1526144"/>
              <a:chOff x="1076958" y="1179665"/>
              <a:chExt cx="80700" cy="1526144"/>
            </a:xfrm>
          </p:grpSpPr>
          <p:sp>
            <p:nvSpPr>
              <p:cNvPr id="153" name="Google Shape;8352;p57">
                <a:extLst>
                  <a:ext uri="{FF2B5EF4-FFF2-40B4-BE49-F238E27FC236}">
                    <a16:creationId xmlns:a16="http://schemas.microsoft.com/office/drawing/2014/main" id="{BB85D01F-0EB0-5D03-52BB-2D24B47D278B}"/>
                  </a:ext>
                </a:extLst>
              </p:cNvPr>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8353;p57">
                <a:extLst>
                  <a:ext uri="{FF2B5EF4-FFF2-40B4-BE49-F238E27FC236}">
                    <a16:creationId xmlns:a16="http://schemas.microsoft.com/office/drawing/2014/main" id="{88CB10C5-971A-28C6-2FCA-B5CD7976990B}"/>
                  </a:ext>
                </a:extLst>
              </p:cNvPr>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8354;p57">
                <a:extLst>
                  <a:ext uri="{FF2B5EF4-FFF2-40B4-BE49-F238E27FC236}">
                    <a16:creationId xmlns:a16="http://schemas.microsoft.com/office/drawing/2014/main" id="{F71BB2BB-88C6-373C-0417-1794A2F43D89}"/>
                  </a:ext>
                </a:extLst>
              </p:cNvPr>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8355;p57">
                <a:extLst>
                  <a:ext uri="{FF2B5EF4-FFF2-40B4-BE49-F238E27FC236}">
                    <a16:creationId xmlns:a16="http://schemas.microsoft.com/office/drawing/2014/main" id="{1F8F21C4-ACD3-F25A-56B2-5ED5FA71EDD6}"/>
                  </a:ext>
                </a:extLst>
              </p:cNvPr>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8356;p57">
                <a:extLst>
                  <a:ext uri="{FF2B5EF4-FFF2-40B4-BE49-F238E27FC236}">
                    <a16:creationId xmlns:a16="http://schemas.microsoft.com/office/drawing/2014/main" id="{62B73BEC-7DA9-046D-8D2A-72B884201290}"/>
                  </a:ext>
                </a:extLst>
              </p:cNvPr>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8357;p57">
                <a:extLst>
                  <a:ext uri="{FF2B5EF4-FFF2-40B4-BE49-F238E27FC236}">
                    <a16:creationId xmlns:a16="http://schemas.microsoft.com/office/drawing/2014/main" id="{780B8E3B-BEA4-E8ED-8409-7B262F8E5743}"/>
                  </a:ext>
                </a:extLst>
              </p:cNvPr>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8358;p57">
                <a:extLst>
                  <a:ext uri="{FF2B5EF4-FFF2-40B4-BE49-F238E27FC236}">
                    <a16:creationId xmlns:a16="http://schemas.microsoft.com/office/drawing/2014/main" id="{3531146C-8705-0161-5BC7-6ADA94DDF9DC}"/>
                  </a:ext>
                </a:extLst>
              </p:cNvPr>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8359;p57">
                <a:extLst>
                  <a:ext uri="{FF2B5EF4-FFF2-40B4-BE49-F238E27FC236}">
                    <a16:creationId xmlns:a16="http://schemas.microsoft.com/office/drawing/2014/main" id="{FE7D9933-50D4-4CF3-85E9-678FC410C13F}"/>
                  </a:ext>
                </a:extLst>
              </p:cNvPr>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8360;p57">
                <a:extLst>
                  <a:ext uri="{FF2B5EF4-FFF2-40B4-BE49-F238E27FC236}">
                    <a16:creationId xmlns:a16="http://schemas.microsoft.com/office/drawing/2014/main" id="{7DFBCA00-3A84-5AEA-3E9E-7307DF7E4BC6}"/>
                  </a:ext>
                </a:extLst>
              </p:cNvPr>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8361;p57">
                <a:extLst>
                  <a:ext uri="{FF2B5EF4-FFF2-40B4-BE49-F238E27FC236}">
                    <a16:creationId xmlns:a16="http://schemas.microsoft.com/office/drawing/2014/main" id="{1B47CFAB-6053-84FF-2623-4CDCA69B2044}"/>
                  </a:ext>
                </a:extLst>
              </p:cNvPr>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362;p57">
              <a:extLst>
                <a:ext uri="{FF2B5EF4-FFF2-40B4-BE49-F238E27FC236}">
                  <a16:creationId xmlns:a16="http://schemas.microsoft.com/office/drawing/2014/main" id="{93E09D04-5815-6B6C-3E66-DCB8C287CF0A}"/>
                </a:ext>
              </a:extLst>
            </p:cNvPr>
            <p:cNvGrpSpPr/>
            <p:nvPr/>
          </p:nvGrpSpPr>
          <p:grpSpPr>
            <a:xfrm>
              <a:off x="1247707" y="1179665"/>
              <a:ext cx="80700" cy="1526144"/>
              <a:chOff x="1247707" y="1179665"/>
              <a:chExt cx="80700" cy="1526144"/>
            </a:xfrm>
          </p:grpSpPr>
          <p:sp>
            <p:nvSpPr>
              <p:cNvPr id="143" name="Google Shape;8363;p57">
                <a:extLst>
                  <a:ext uri="{FF2B5EF4-FFF2-40B4-BE49-F238E27FC236}">
                    <a16:creationId xmlns:a16="http://schemas.microsoft.com/office/drawing/2014/main" id="{39750D64-A200-BC3D-4C71-9C7F21FDCF8E}"/>
                  </a:ext>
                </a:extLst>
              </p:cNvPr>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8364;p57">
                <a:extLst>
                  <a:ext uri="{FF2B5EF4-FFF2-40B4-BE49-F238E27FC236}">
                    <a16:creationId xmlns:a16="http://schemas.microsoft.com/office/drawing/2014/main" id="{239C91FE-09B1-1715-5016-CE395A54018E}"/>
                  </a:ext>
                </a:extLst>
              </p:cNvPr>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8365;p57">
                <a:extLst>
                  <a:ext uri="{FF2B5EF4-FFF2-40B4-BE49-F238E27FC236}">
                    <a16:creationId xmlns:a16="http://schemas.microsoft.com/office/drawing/2014/main" id="{2A50395D-5139-B545-2944-DD58E837F99F}"/>
                  </a:ext>
                </a:extLst>
              </p:cNvPr>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8366;p57">
                <a:extLst>
                  <a:ext uri="{FF2B5EF4-FFF2-40B4-BE49-F238E27FC236}">
                    <a16:creationId xmlns:a16="http://schemas.microsoft.com/office/drawing/2014/main" id="{E5AAA4A5-F4A9-7737-9324-522B8717C20C}"/>
                  </a:ext>
                </a:extLst>
              </p:cNvPr>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8367;p57">
                <a:extLst>
                  <a:ext uri="{FF2B5EF4-FFF2-40B4-BE49-F238E27FC236}">
                    <a16:creationId xmlns:a16="http://schemas.microsoft.com/office/drawing/2014/main" id="{0357EA17-9FA9-9265-29D4-1C2CACEFDC37}"/>
                  </a:ext>
                </a:extLst>
              </p:cNvPr>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8368;p57">
                <a:extLst>
                  <a:ext uri="{FF2B5EF4-FFF2-40B4-BE49-F238E27FC236}">
                    <a16:creationId xmlns:a16="http://schemas.microsoft.com/office/drawing/2014/main" id="{227B1669-EB05-BC83-5EF5-C627152CECF7}"/>
                  </a:ext>
                </a:extLst>
              </p:cNvPr>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8369;p57">
                <a:extLst>
                  <a:ext uri="{FF2B5EF4-FFF2-40B4-BE49-F238E27FC236}">
                    <a16:creationId xmlns:a16="http://schemas.microsoft.com/office/drawing/2014/main" id="{0178B65A-CE03-00E2-4430-ADC11947D88B}"/>
                  </a:ext>
                </a:extLst>
              </p:cNvPr>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8370;p57">
                <a:extLst>
                  <a:ext uri="{FF2B5EF4-FFF2-40B4-BE49-F238E27FC236}">
                    <a16:creationId xmlns:a16="http://schemas.microsoft.com/office/drawing/2014/main" id="{E2B07110-6E0B-246B-B841-F2A311B3CAA2}"/>
                  </a:ext>
                </a:extLst>
              </p:cNvPr>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8371;p57">
                <a:extLst>
                  <a:ext uri="{FF2B5EF4-FFF2-40B4-BE49-F238E27FC236}">
                    <a16:creationId xmlns:a16="http://schemas.microsoft.com/office/drawing/2014/main" id="{B669257A-702B-1028-2E98-835A938322F0}"/>
                  </a:ext>
                </a:extLst>
              </p:cNvPr>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8372;p57">
                <a:extLst>
                  <a:ext uri="{FF2B5EF4-FFF2-40B4-BE49-F238E27FC236}">
                    <a16:creationId xmlns:a16="http://schemas.microsoft.com/office/drawing/2014/main" id="{CBA0FD7D-6668-BF42-E7F1-F4AAD91621F3}"/>
                  </a:ext>
                </a:extLst>
              </p:cNvPr>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8373;p57">
              <a:extLst>
                <a:ext uri="{FF2B5EF4-FFF2-40B4-BE49-F238E27FC236}">
                  <a16:creationId xmlns:a16="http://schemas.microsoft.com/office/drawing/2014/main" id="{198A1CDA-62FE-FD2D-90DD-AD7DF1FF2625}"/>
                </a:ext>
              </a:extLst>
            </p:cNvPr>
            <p:cNvGrpSpPr/>
            <p:nvPr/>
          </p:nvGrpSpPr>
          <p:grpSpPr>
            <a:xfrm>
              <a:off x="1421567" y="1179665"/>
              <a:ext cx="80700" cy="1526144"/>
              <a:chOff x="1421567" y="1179665"/>
              <a:chExt cx="80700" cy="1526144"/>
            </a:xfrm>
          </p:grpSpPr>
          <p:sp>
            <p:nvSpPr>
              <p:cNvPr id="133" name="Google Shape;8374;p57">
                <a:extLst>
                  <a:ext uri="{FF2B5EF4-FFF2-40B4-BE49-F238E27FC236}">
                    <a16:creationId xmlns:a16="http://schemas.microsoft.com/office/drawing/2014/main" id="{1E6B134A-A888-46CB-7B3E-400B4B364BE5}"/>
                  </a:ext>
                </a:extLst>
              </p:cNvPr>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8375;p57">
                <a:extLst>
                  <a:ext uri="{FF2B5EF4-FFF2-40B4-BE49-F238E27FC236}">
                    <a16:creationId xmlns:a16="http://schemas.microsoft.com/office/drawing/2014/main" id="{CEA65C3B-801C-81C4-77A0-86D7058C8098}"/>
                  </a:ext>
                </a:extLst>
              </p:cNvPr>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8376;p57">
                <a:extLst>
                  <a:ext uri="{FF2B5EF4-FFF2-40B4-BE49-F238E27FC236}">
                    <a16:creationId xmlns:a16="http://schemas.microsoft.com/office/drawing/2014/main" id="{AE967D90-E3D8-296E-3C50-2F9FC2B17BA9}"/>
                  </a:ext>
                </a:extLst>
              </p:cNvPr>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8377;p57">
                <a:extLst>
                  <a:ext uri="{FF2B5EF4-FFF2-40B4-BE49-F238E27FC236}">
                    <a16:creationId xmlns:a16="http://schemas.microsoft.com/office/drawing/2014/main" id="{0066C43F-7CBD-3D07-CC1F-C0E2F31D484F}"/>
                  </a:ext>
                </a:extLst>
              </p:cNvPr>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8378;p57">
                <a:extLst>
                  <a:ext uri="{FF2B5EF4-FFF2-40B4-BE49-F238E27FC236}">
                    <a16:creationId xmlns:a16="http://schemas.microsoft.com/office/drawing/2014/main" id="{49C4381F-386E-A166-D8EA-30924C327058}"/>
                  </a:ext>
                </a:extLst>
              </p:cNvPr>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8379;p57">
                <a:extLst>
                  <a:ext uri="{FF2B5EF4-FFF2-40B4-BE49-F238E27FC236}">
                    <a16:creationId xmlns:a16="http://schemas.microsoft.com/office/drawing/2014/main" id="{D03EC5EF-5EA5-6D3B-E8DE-F96D80E54953}"/>
                  </a:ext>
                </a:extLst>
              </p:cNvPr>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8380;p57">
                <a:extLst>
                  <a:ext uri="{FF2B5EF4-FFF2-40B4-BE49-F238E27FC236}">
                    <a16:creationId xmlns:a16="http://schemas.microsoft.com/office/drawing/2014/main" id="{A714411A-C3E1-A4B8-37E5-9CFD9E6368B5}"/>
                  </a:ext>
                </a:extLst>
              </p:cNvPr>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8381;p57">
                <a:extLst>
                  <a:ext uri="{FF2B5EF4-FFF2-40B4-BE49-F238E27FC236}">
                    <a16:creationId xmlns:a16="http://schemas.microsoft.com/office/drawing/2014/main" id="{9C9D7966-E005-1574-0932-D5791094D9BC}"/>
                  </a:ext>
                </a:extLst>
              </p:cNvPr>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8382;p57">
                <a:extLst>
                  <a:ext uri="{FF2B5EF4-FFF2-40B4-BE49-F238E27FC236}">
                    <a16:creationId xmlns:a16="http://schemas.microsoft.com/office/drawing/2014/main" id="{A7AE6157-20A2-533A-FBA6-6169EA55C9E2}"/>
                  </a:ext>
                </a:extLst>
              </p:cNvPr>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8383;p57">
                <a:extLst>
                  <a:ext uri="{FF2B5EF4-FFF2-40B4-BE49-F238E27FC236}">
                    <a16:creationId xmlns:a16="http://schemas.microsoft.com/office/drawing/2014/main" id="{B4E44B61-FCAA-10A5-92EE-D82D2A5AE405}"/>
                  </a:ext>
                </a:extLst>
              </p:cNvPr>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8384;p57">
              <a:extLst>
                <a:ext uri="{FF2B5EF4-FFF2-40B4-BE49-F238E27FC236}">
                  <a16:creationId xmlns:a16="http://schemas.microsoft.com/office/drawing/2014/main" id="{6B67E45F-75E9-0D87-65E0-8579E2D85CBD}"/>
                </a:ext>
              </a:extLst>
            </p:cNvPr>
            <p:cNvGrpSpPr/>
            <p:nvPr/>
          </p:nvGrpSpPr>
          <p:grpSpPr>
            <a:xfrm>
              <a:off x="1592327" y="1179665"/>
              <a:ext cx="80700" cy="1526144"/>
              <a:chOff x="1592327" y="1179665"/>
              <a:chExt cx="80700" cy="1526144"/>
            </a:xfrm>
          </p:grpSpPr>
          <p:sp>
            <p:nvSpPr>
              <p:cNvPr id="59" name="Google Shape;8385;p57">
                <a:extLst>
                  <a:ext uri="{FF2B5EF4-FFF2-40B4-BE49-F238E27FC236}">
                    <a16:creationId xmlns:a16="http://schemas.microsoft.com/office/drawing/2014/main" id="{DDF64952-DFA7-5F27-BDF1-10FB2C55313A}"/>
                  </a:ext>
                </a:extLst>
              </p:cNvPr>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386;p57">
                <a:extLst>
                  <a:ext uri="{FF2B5EF4-FFF2-40B4-BE49-F238E27FC236}">
                    <a16:creationId xmlns:a16="http://schemas.microsoft.com/office/drawing/2014/main" id="{80A5AED2-8E91-715D-CBC3-AE1AEA461AAC}"/>
                  </a:ext>
                </a:extLst>
              </p:cNvPr>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387;p57">
                <a:extLst>
                  <a:ext uri="{FF2B5EF4-FFF2-40B4-BE49-F238E27FC236}">
                    <a16:creationId xmlns:a16="http://schemas.microsoft.com/office/drawing/2014/main" id="{14B9ADBA-57E5-4971-6E67-B2F8E9F000A2}"/>
                  </a:ext>
                </a:extLst>
              </p:cNvPr>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388;p57">
                <a:extLst>
                  <a:ext uri="{FF2B5EF4-FFF2-40B4-BE49-F238E27FC236}">
                    <a16:creationId xmlns:a16="http://schemas.microsoft.com/office/drawing/2014/main" id="{E14C0BDD-1B26-61EE-89BA-791D19EC4D7B}"/>
                  </a:ext>
                </a:extLst>
              </p:cNvPr>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389;p57">
                <a:extLst>
                  <a:ext uri="{FF2B5EF4-FFF2-40B4-BE49-F238E27FC236}">
                    <a16:creationId xmlns:a16="http://schemas.microsoft.com/office/drawing/2014/main" id="{6DD13A19-5E5E-33AB-15D5-18757F7E7D1A}"/>
                  </a:ext>
                </a:extLst>
              </p:cNvPr>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8390;p57">
                <a:extLst>
                  <a:ext uri="{FF2B5EF4-FFF2-40B4-BE49-F238E27FC236}">
                    <a16:creationId xmlns:a16="http://schemas.microsoft.com/office/drawing/2014/main" id="{B5C5BFB7-5728-CD43-762B-304D7EE1E9F2}"/>
                  </a:ext>
                </a:extLst>
              </p:cNvPr>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8391;p57">
                <a:extLst>
                  <a:ext uri="{FF2B5EF4-FFF2-40B4-BE49-F238E27FC236}">
                    <a16:creationId xmlns:a16="http://schemas.microsoft.com/office/drawing/2014/main" id="{226DF967-842C-F989-F1A8-596A7DD58AF5}"/>
                  </a:ext>
                </a:extLst>
              </p:cNvPr>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8392;p57">
                <a:extLst>
                  <a:ext uri="{FF2B5EF4-FFF2-40B4-BE49-F238E27FC236}">
                    <a16:creationId xmlns:a16="http://schemas.microsoft.com/office/drawing/2014/main" id="{322DD72A-FFE7-7E80-785E-2E421DAB8DF0}"/>
                  </a:ext>
                </a:extLst>
              </p:cNvPr>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8393;p57">
                <a:extLst>
                  <a:ext uri="{FF2B5EF4-FFF2-40B4-BE49-F238E27FC236}">
                    <a16:creationId xmlns:a16="http://schemas.microsoft.com/office/drawing/2014/main" id="{D3BAA9DC-86E5-3690-DCB8-137DD3CA8DC6}"/>
                  </a:ext>
                </a:extLst>
              </p:cNvPr>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8394;p57">
                <a:extLst>
                  <a:ext uri="{FF2B5EF4-FFF2-40B4-BE49-F238E27FC236}">
                    <a16:creationId xmlns:a16="http://schemas.microsoft.com/office/drawing/2014/main" id="{2A0624EE-C07A-E7B8-4EBC-3C93416DBD6E}"/>
                  </a:ext>
                </a:extLst>
              </p:cNvPr>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395;p57">
              <a:extLst>
                <a:ext uri="{FF2B5EF4-FFF2-40B4-BE49-F238E27FC236}">
                  <a16:creationId xmlns:a16="http://schemas.microsoft.com/office/drawing/2014/main" id="{B77D9BD2-269E-B938-B3BF-75A709FA71F7}"/>
                </a:ext>
              </a:extLst>
            </p:cNvPr>
            <p:cNvGrpSpPr/>
            <p:nvPr/>
          </p:nvGrpSpPr>
          <p:grpSpPr>
            <a:xfrm>
              <a:off x="1766187" y="1179665"/>
              <a:ext cx="80700" cy="1526144"/>
              <a:chOff x="1766187" y="1179665"/>
              <a:chExt cx="80700" cy="1526144"/>
            </a:xfrm>
          </p:grpSpPr>
          <p:sp>
            <p:nvSpPr>
              <p:cNvPr id="49" name="Google Shape;8396;p57">
                <a:extLst>
                  <a:ext uri="{FF2B5EF4-FFF2-40B4-BE49-F238E27FC236}">
                    <a16:creationId xmlns:a16="http://schemas.microsoft.com/office/drawing/2014/main" id="{C0877D0B-D4FF-6D91-AB0D-5355352502A6}"/>
                  </a:ext>
                </a:extLst>
              </p:cNvPr>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397;p57">
                <a:extLst>
                  <a:ext uri="{FF2B5EF4-FFF2-40B4-BE49-F238E27FC236}">
                    <a16:creationId xmlns:a16="http://schemas.microsoft.com/office/drawing/2014/main" id="{B94EB7FA-D56B-3260-1B4A-107EECBFD439}"/>
                  </a:ext>
                </a:extLst>
              </p:cNvPr>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398;p57">
                <a:extLst>
                  <a:ext uri="{FF2B5EF4-FFF2-40B4-BE49-F238E27FC236}">
                    <a16:creationId xmlns:a16="http://schemas.microsoft.com/office/drawing/2014/main" id="{5A12F02F-5F40-59C5-8654-F05A99EF1870}"/>
                  </a:ext>
                </a:extLst>
              </p:cNvPr>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399;p57">
                <a:extLst>
                  <a:ext uri="{FF2B5EF4-FFF2-40B4-BE49-F238E27FC236}">
                    <a16:creationId xmlns:a16="http://schemas.microsoft.com/office/drawing/2014/main" id="{90DCD33D-6C15-6500-39FE-45B4AAF09BF1}"/>
                  </a:ext>
                </a:extLst>
              </p:cNvPr>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400;p57">
                <a:extLst>
                  <a:ext uri="{FF2B5EF4-FFF2-40B4-BE49-F238E27FC236}">
                    <a16:creationId xmlns:a16="http://schemas.microsoft.com/office/drawing/2014/main" id="{D4A0D5B8-0D5B-4C77-EC99-189C0BD96BDB}"/>
                  </a:ext>
                </a:extLst>
              </p:cNvPr>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401;p57">
                <a:extLst>
                  <a:ext uri="{FF2B5EF4-FFF2-40B4-BE49-F238E27FC236}">
                    <a16:creationId xmlns:a16="http://schemas.microsoft.com/office/drawing/2014/main" id="{D2FA23C7-BAD3-CA63-18C1-B418661D153E}"/>
                  </a:ext>
                </a:extLst>
              </p:cNvPr>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402;p57">
                <a:extLst>
                  <a:ext uri="{FF2B5EF4-FFF2-40B4-BE49-F238E27FC236}">
                    <a16:creationId xmlns:a16="http://schemas.microsoft.com/office/drawing/2014/main" id="{D0792A38-DFD3-8E9D-E862-A8FA2068D6A8}"/>
                  </a:ext>
                </a:extLst>
              </p:cNvPr>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403;p57">
                <a:extLst>
                  <a:ext uri="{FF2B5EF4-FFF2-40B4-BE49-F238E27FC236}">
                    <a16:creationId xmlns:a16="http://schemas.microsoft.com/office/drawing/2014/main" id="{3573AE9B-70B6-E8BF-6452-3DE40812FD05}"/>
                  </a:ext>
                </a:extLst>
              </p:cNvPr>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404;p57">
                <a:extLst>
                  <a:ext uri="{FF2B5EF4-FFF2-40B4-BE49-F238E27FC236}">
                    <a16:creationId xmlns:a16="http://schemas.microsoft.com/office/drawing/2014/main" id="{69622FA9-87AB-AF7A-1B9B-8EF1BA10707C}"/>
                  </a:ext>
                </a:extLst>
              </p:cNvPr>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05;p57">
                <a:extLst>
                  <a:ext uri="{FF2B5EF4-FFF2-40B4-BE49-F238E27FC236}">
                    <a16:creationId xmlns:a16="http://schemas.microsoft.com/office/drawing/2014/main" id="{F084FF89-4D6F-D8CE-9941-FF1979010B4A}"/>
                  </a:ext>
                </a:extLst>
              </p:cNvPr>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8406;p57">
              <a:extLst>
                <a:ext uri="{FF2B5EF4-FFF2-40B4-BE49-F238E27FC236}">
                  <a16:creationId xmlns:a16="http://schemas.microsoft.com/office/drawing/2014/main" id="{A0CB5B7B-B506-337E-C4FC-789FEAAE350F}"/>
                </a:ext>
              </a:extLst>
            </p:cNvPr>
            <p:cNvGrpSpPr/>
            <p:nvPr/>
          </p:nvGrpSpPr>
          <p:grpSpPr>
            <a:xfrm>
              <a:off x="1936935" y="1179665"/>
              <a:ext cx="80700" cy="1526144"/>
              <a:chOff x="1936935" y="1179665"/>
              <a:chExt cx="80700" cy="1526144"/>
            </a:xfrm>
          </p:grpSpPr>
          <p:sp>
            <p:nvSpPr>
              <p:cNvPr id="39" name="Google Shape;8407;p57">
                <a:extLst>
                  <a:ext uri="{FF2B5EF4-FFF2-40B4-BE49-F238E27FC236}">
                    <a16:creationId xmlns:a16="http://schemas.microsoft.com/office/drawing/2014/main" id="{889E0E57-F2D2-6867-45D6-903FF2539A84}"/>
                  </a:ext>
                </a:extLst>
              </p:cNvPr>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408;p57">
                <a:extLst>
                  <a:ext uri="{FF2B5EF4-FFF2-40B4-BE49-F238E27FC236}">
                    <a16:creationId xmlns:a16="http://schemas.microsoft.com/office/drawing/2014/main" id="{F2BAB7AE-CA9C-FFB4-AE56-E4095B48AB91}"/>
                  </a:ext>
                </a:extLst>
              </p:cNvPr>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409;p57">
                <a:extLst>
                  <a:ext uri="{FF2B5EF4-FFF2-40B4-BE49-F238E27FC236}">
                    <a16:creationId xmlns:a16="http://schemas.microsoft.com/office/drawing/2014/main" id="{87F008A2-6798-6230-7825-973E9DACFB8D}"/>
                  </a:ext>
                </a:extLst>
              </p:cNvPr>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410;p57">
                <a:extLst>
                  <a:ext uri="{FF2B5EF4-FFF2-40B4-BE49-F238E27FC236}">
                    <a16:creationId xmlns:a16="http://schemas.microsoft.com/office/drawing/2014/main" id="{CD955E67-41EE-6BFA-A8C1-DA9D8F05E4BA}"/>
                  </a:ext>
                </a:extLst>
              </p:cNvPr>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411;p57">
                <a:extLst>
                  <a:ext uri="{FF2B5EF4-FFF2-40B4-BE49-F238E27FC236}">
                    <a16:creationId xmlns:a16="http://schemas.microsoft.com/office/drawing/2014/main" id="{66FA5D55-AD93-C2A6-8A3C-877247B1DC54}"/>
                  </a:ext>
                </a:extLst>
              </p:cNvPr>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412;p57">
                <a:extLst>
                  <a:ext uri="{FF2B5EF4-FFF2-40B4-BE49-F238E27FC236}">
                    <a16:creationId xmlns:a16="http://schemas.microsoft.com/office/drawing/2014/main" id="{4C7158DC-03E5-6438-2E14-5AF24FA3DFB0}"/>
                  </a:ext>
                </a:extLst>
              </p:cNvPr>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413;p57">
                <a:extLst>
                  <a:ext uri="{FF2B5EF4-FFF2-40B4-BE49-F238E27FC236}">
                    <a16:creationId xmlns:a16="http://schemas.microsoft.com/office/drawing/2014/main" id="{66C4A3E3-BC8E-5261-9555-0EA2C259E2BF}"/>
                  </a:ext>
                </a:extLst>
              </p:cNvPr>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414;p57">
                <a:extLst>
                  <a:ext uri="{FF2B5EF4-FFF2-40B4-BE49-F238E27FC236}">
                    <a16:creationId xmlns:a16="http://schemas.microsoft.com/office/drawing/2014/main" id="{78AF0692-DBE2-ECD9-C3A9-FF898D72FF92}"/>
                  </a:ext>
                </a:extLst>
              </p:cNvPr>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415;p57">
                <a:extLst>
                  <a:ext uri="{FF2B5EF4-FFF2-40B4-BE49-F238E27FC236}">
                    <a16:creationId xmlns:a16="http://schemas.microsoft.com/office/drawing/2014/main" id="{16567104-573E-0AAB-E54E-84A2F19AC37B}"/>
                  </a:ext>
                </a:extLst>
              </p:cNvPr>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416;p57">
                <a:extLst>
                  <a:ext uri="{FF2B5EF4-FFF2-40B4-BE49-F238E27FC236}">
                    <a16:creationId xmlns:a16="http://schemas.microsoft.com/office/drawing/2014/main" id="{30D41520-07C2-87E2-081D-CD8014528802}"/>
                  </a:ext>
                </a:extLst>
              </p:cNvPr>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8417;p57">
              <a:extLst>
                <a:ext uri="{FF2B5EF4-FFF2-40B4-BE49-F238E27FC236}">
                  <a16:creationId xmlns:a16="http://schemas.microsoft.com/office/drawing/2014/main" id="{D651E2C4-75BF-5491-9584-95874E1859E2}"/>
                </a:ext>
              </a:extLst>
            </p:cNvPr>
            <p:cNvGrpSpPr/>
            <p:nvPr/>
          </p:nvGrpSpPr>
          <p:grpSpPr>
            <a:xfrm>
              <a:off x="2110795" y="1179665"/>
              <a:ext cx="80700" cy="1526144"/>
              <a:chOff x="2110795" y="1179665"/>
              <a:chExt cx="80700" cy="1526144"/>
            </a:xfrm>
          </p:grpSpPr>
          <p:sp>
            <p:nvSpPr>
              <p:cNvPr id="29" name="Google Shape;8418;p57">
                <a:extLst>
                  <a:ext uri="{FF2B5EF4-FFF2-40B4-BE49-F238E27FC236}">
                    <a16:creationId xmlns:a16="http://schemas.microsoft.com/office/drawing/2014/main" id="{66A48207-3069-2C3E-3BE5-0C813B001C4B}"/>
                  </a:ext>
                </a:extLst>
              </p:cNvPr>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419;p57">
                <a:extLst>
                  <a:ext uri="{FF2B5EF4-FFF2-40B4-BE49-F238E27FC236}">
                    <a16:creationId xmlns:a16="http://schemas.microsoft.com/office/drawing/2014/main" id="{AB63420F-1E63-25D2-7976-1D5C297614B3}"/>
                  </a:ext>
                </a:extLst>
              </p:cNvPr>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420;p57">
                <a:extLst>
                  <a:ext uri="{FF2B5EF4-FFF2-40B4-BE49-F238E27FC236}">
                    <a16:creationId xmlns:a16="http://schemas.microsoft.com/office/drawing/2014/main" id="{E6A38439-60D3-3876-3F81-B5ACBAB339BB}"/>
                  </a:ext>
                </a:extLst>
              </p:cNvPr>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421;p57">
                <a:extLst>
                  <a:ext uri="{FF2B5EF4-FFF2-40B4-BE49-F238E27FC236}">
                    <a16:creationId xmlns:a16="http://schemas.microsoft.com/office/drawing/2014/main" id="{6CACBD96-9978-01D4-A57E-3A2EB22ECCC6}"/>
                  </a:ext>
                </a:extLst>
              </p:cNvPr>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422;p57">
                <a:extLst>
                  <a:ext uri="{FF2B5EF4-FFF2-40B4-BE49-F238E27FC236}">
                    <a16:creationId xmlns:a16="http://schemas.microsoft.com/office/drawing/2014/main" id="{C3297F57-0CA2-CDB5-2C3A-1CF1D7086D80}"/>
                  </a:ext>
                </a:extLst>
              </p:cNvPr>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423;p57">
                <a:extLst>
                  <a:ext uri="{FF2B5EF4-FFF2-40B4-BE49-F238E27FC236}">
                    <a16:creationId xmlns:a16="http://schemas.microsoft.com/office/drawing/2014/main" id="{48F1FD68-8ACA-0620-AEE6-BC50323C7A6A}"/>
                  </a:ext>
                </a:extLst>
              </p:cNvPr>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424;p57">
                <a:extLst>
                  <a:ext uri="{FF2B5EF4-FFF2-40B4-BE49-F238E27FC236}">
                    <a16:creationId xmlns:a16="http://schemas.microsoft.com/office/drawing/2014/main" id="{013F6C1D-B348-29E7-6414-A791F87BA549}"/>
                  </a:ext>
                </a:extLst>
              </p:cNvPr>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425;p57">
                <a:extLst>
                  <a:ext uri="{FF2B5EF4-FFF2-40B4-BE49-F238E27FC236}">
                    <a16:creationId xmlns:a16="http://schemas.microsoft.com/office/drawing/2014/main" id="{019F485E-343E-C79B-917C-79D504DEB8DA}"/>
                  </a:ext>
                </a:extLst>
              </p:cNvPr>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426;p57">
                <a:extLst>
                  <a:ext uri="{FF2B5EF4-FFF2-40B4-BE49-F238E27FC236}">
                    <a16:creationId xmlns:a16="http://schemas.microsoft.com/office/drawing/2014/main" id="{A5B6F698-6F41-69C2-55E7-53D7C7F9F921}"/>
                  </a:ext>
                </a:extLst>
              </p:cNvPr>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427;p57">
                <a:extLst>
                  <a:ext uri="{FF2B5EF4-FFF2-40B4-BE49-F238E27FC236}">
                    <a16:creationId xmlns:a16="http://schemas.microsoft.com/office/drawing/2014/main" id="{96BBA0DA-F1B5-C586-65F1-E925C75869BB}"/>
                  </a:ext>
                </a:extLst>
              </p:cNvPr>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8428;p57">
              <a:extLst>
                <a:ext uri="{FF2B5EF4-FFF2-40B4-BE49-F238E27FC236}">
                  <a16:creationId xmlns:a16="http://schemas.microsoft.com/office/drawing/2014/main" id="{81ADABA6-7874-5CDE-5175-1C46D239FF26}"/>
                </a:ext>
              </a:extLst>
            </p:cNvPr>
            <p:cNvGrpSpPr/>
            <p:nvPr/>
          </p:nvGrpSpPr>
          <p:grpSpPr>
            <a:xfrm>
              <a:off x="2284655" y="1179665"/>
              <a:ext cx="80700" cy="1526144"/>
              <a:chOff x="2284655" y="1179665"/>
              <a:chExt cx="80700" cy="1526144"/>
            </a:xfrm>
          </p:grpSpPr>
          <p:sp>
            <p:nvSpPr>
              <p:cNvPr id="18" name="Google Shape;8429;p57">
                <a:extLst>
                  <a:ext uri="{FF2B5EF4-FFF2-40B4-BE49-F238E27FC236}">
                    <a16:creationId xmlns:a16="http://schemas.microsoft.com/office/drawing/2014/main" id="{BA2B6C4F-0CF8-253C-F27B-B6E7B51372FE}"/>
                  </a:ext>
                </a:extLst>
              </p:cNvPr>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430;p57">
                <a:extLst>
                  <a:ext uri="{FF2B5EF4-FFF2-40B4-BE49-F238E27FC236}">
                    <a16:creationId xmlns:a16="http://schemas.microsoft.com/office/drawing/2014/main" id="{AFC0CDE9-28F4-5501-EFEE-9E0E95426D33}"/>
                  </a:ext>
                </a:extLst>
              </p:cNvPr>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31;p57">
                <a:extLst>
                  <a:ext uri="{FF2B5EF4-FFF2-40B4-BE49-F238E27FC236}">
                    <a16:creationId xmlns:a16="http://schemas.microsoft.com/office/drawing/2014/main" id="{15B0D330-1FF1-3A64-1CEB-3CDDB35B42CE}"/>
                  </a:ext>
                </a:extLst>
              </p:cNvPr>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432;p57">
                <a:extLst>
                  <a:ext uri="{FF2B5EF4-FFF2-40B4-BE49-F238E27FC236}">
                    <a16:creationId xmlns:a16="http://schemas.microsoft.com/office/drawing/2014/main" id="{54D2120E-3FEF-1B06-DA25-753E63E1F830}"/>
                  </a:ext>
                </a:extLst>
              </p:cNvPr>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433;p57">
                <a:extLst>
                  <a:ext uri="{FF2B5EF4-FFF2-40B4-BE49-F238E27FC236}">
                    <a16:creationId xmlns:a16="http://schemas.microsoft.com/office/drawing/2014/main" id="{F348E8F6-498F-C92A-F05C-2A7C6E87000A}"/>
                  </a:ext>
                </a:extLst>
              </p:cNvPr>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434;p57">
                <a:extLst>
                  <a:ext uri="{FF2B5EF4-FFF2-40B4-BE49-F238E27FC236}">
                    <a16:creationId xmlns:a16="http://schemas.microsoft.com/office/drawing/2014/main" id="{DC2B79E3-F4B6-A3DA-DF79-792390B24A4F}"/>
                  </a:ext>
                </a:extLst>
              </p:cNvPr>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435;p57">
                <a:extLst>
                  <a:ext uri="{FF2B5EF4-FFF2-40B4-BE49-F238E27FC236}">
                    <a16:creationId xmlns:a16="http://schemas.microsoft.com/office/drawing/2014/main" id="{6D45F3A0-E566-7674-0339-F39FAA5A81C2}"/>
                  </a:ext>
                </a:extLst>
              </p:cNvPr>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436;p57">
                <a:extLst>
                  <a:ext uri="{FF2B5EF4-FFF2-40B4-BE49-F238E27FC236}">
                    <a16:creationId xmlns:a16="http://schemas.microsoft.com/office/drawing/2014/main" id="{3017A70F-7168-AA57-4CF2-1FBB30A5AB64}"/>
                  </a:ext>
                </a:extLst>
              </p:cNvPr>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37;p57">
                <a:extLst>
                  <a:ext uri="{FF2B5EF4-FFF2-40B4-BE49-F238E27FC236}">
                    <a16:creationId xmlns:a16="http://schemas.microsoft.com/office/drawing/2014/main" id="{EA5CE63F-C0AD-9842-0067-E2FB3FFC2F29}"/>
                  </a:ext>
                </a:extLst>
              </p:cNvPr>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438;p57">
                <a:extLst>
                  <a:ext uri="{FF2B5EF4-FFF2-40B4-BE49-F238E27FC236}">
                    <a16:creationId xmlns:a16="http://schemas.microsoft.com/office/drawing/2014/main" id="{B7C50B02-50EA-78AE-E21D-441193F5F309}"/>
                  </a:ext>
                </a:extLst>
              </p:cNvPr>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933345715"/>
      </p:ext>
    </p:extLst>
  </p:cSld>
  <p:clrMapOvr>
    <a:masterClrMapping/>
  </p:clrMapOvr>
  <p:extLst>
    <p:ext uri="{6950BFC3-D8DA-4A85-94F7-54DA5524770B}">
      <p188:commentRel xmlns:p188="http://schemas.microsoft.com/office/powerpoint/2018/8/main" r:id="rId3"/>
    </p:ext>
  </p:extLs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948667" y="2294498"/>
            <a:ext cx="4755294" cy="3168992"/>
          </a:xfrm>
          <a:prstGeom prst="rect">
            <a:avLst/>
          </a:prstGeom>
        </p:spPr>
        <p:txBody>
          <a:bodyPr spcFirstLastPara="1" wrap="square" lIns="91425" tIns="91425" rIns="91425" bIns="91425" anchor="b" anchorCtr="0">
            <a:noAutofit/>
          </a:bodyPr>
          <a:lstStyle/>
          <a:p>
            <a:r>
              <a:rPr lang="en-US" sz="4800" dirty="0"/>
              <a:t>METHOD</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53749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0"/>
        <p:cNvGrpSpPr/>
        <p:nvPr/>
      </p:nvGrpSpPr>
      <p:grpSpPr>
        <a:xfrm>
          <a:off x="0" y="0"/>
          <a:ext cx="0" cy="0"/>
          <a:chOff x="0" y="0"/>
          <a:chExt cx="0" cy="0"/>
        </a:xfrm>
      </p:grpSpPr>
      <p:pic>
        <p:nvPicPr>
          <p:cNvPr id="201" name="Google Shape;201;p31"/>
          <p:cNvPicPr preferRelativeResize="0"/>
          <p:nvPr/>
        </p:nvPicPr>
        <p:blipFill rotWithShape="1">
          <a:blip r:embed="rId3">
            <a:alphaModFix/>
          </a:blip>
          <a:srcRect l="337" t="41911" r="337" b="16800"/>
          <a:stretch/>
        </p:blipFill>
        <p:spPr>
          <a:xfrm>
            <a:off x="0" y="956325"/>
            <a:ext cx="9143952" cy="2207366"/>
          </a:xfrm>
          <a:prstGeom prst="rect">
            <a:avLst/>
          </a:prstGeom>
          <a:noFill/>
          <a:ln>
            <a:noFill/>
          </a:ln>
        </p:spPr>
      </p:pic>
      <p:sp>
        <p:nvSpPr>
          <p:cNvPr id="202" name="Google Shape;202;p31"/>
          <p:cNvSpPr txBox="1">
            <a:spLocks noGrp="1"/>
          </p:cNvSpPr>
          <p:nvPr>
            <p:ph type="ctrTitle"/>
          </p:nvPr>
        </p:nvSpPr>
        <p:spPr>
          <a:xfrm>
            <a:off x="1224866" y="225226"/>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b="0" dirty="0">
                <a:solidFill>
                  <a:schemeClr val="lt1"/>
                </a:solidFill>
              </a:rPr>
              <a:t>METHOD</a:t>
            </a:r>
            <a:endParaRPr b="0" dirty="0">
              <a:solidFill>
                <a:schemeClr val="lt1"/>
              </a:solidFill>
            </a:endParaRPr>
          </a:p>
        </p:txBody>
      </p:sp>
      <p:sp>
        <p:nvSpPr>
          <p:cNvPr id="206" name="Google Shape;206;p31"/>
          <p:cNvSpPr/>
          <p:nvPr/>
        </p:nvSpPr>
        <p:spPr>
          <a:xfrm>
            <a:off x="840866" y="2962593"/>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1</a:t>
            </a:r>
            <a:endParaRPr sz="2000" dirty="0">
              <a:solidFill>
                <a:schemeClr val="dk1"/>
              </a:solidFill>
              <a:latin typeface="Staatliches"/>
              <a:sym typeface="Staatliches"/>
            </a:endParaRPr>
          </a:p>
        </p:txBody>
      </p:sp>
      <p:sp>
        <p:nvSpPr>
          <p:cNvPr id="207" name="Google Shape;207;p31"/>
          <p:cNvSpPr/>
          <p:nvPr/>
        </p:nvSpPr>
        <p:spPr>
          <a:xfrm>
            <a:off x="2829798" y="2962591"/>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2</a:t>
            </a:r>
            <a:endParaRPr sz="2000" dirty="0">
              <a:solidFill>
                <a:schemeClr val="dk1"/>
              </a:solidFill>
              <a:latin typeface="Staatliches"/>
              <a:sym typeface="Staatliches"/>
            </a:endParaRPr>
          </a:p>
        </p:txBody>
      </p:sp>
      <p:sp>
        <p:nvSpPr>
          <p:cNvPr id="208" name="Google Shape;208;p31"/>
          <p:cNvSpPr/>
          <p:nvPr/>
        </p:nvSpPr>
        <p:spPr>
          <a:xfrm>
            <a:off x="7665375" y="296926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4</a:t>
            </a:r>
            <a:endParaRPr sz="2000" dirty="0"/>
          </a:p>
        </p:txBody>
      </p:sp>
      <p:sp>
        <p:nvSpPr>
          <p:cNvPr id="209" name="Google Shape;209;p31"/>
          <p:cNvSpPr txBox="1">
            <a:spLocks noGrp="1"/>
          </p:cNvSpPr>
          <p:nvPr>
            <p:ph type="subTitle" idx="1"/>
          </p:nvPr>
        </p:nvSpPr>
        <p:spPr>
          <a:xfrm>
            <a:off x="247448" y="1733683"/>
            <a:ext cx="1531531" cy="509400"/>
          </a:xfrm>
          <a:prstGeom prst="rect">
            <a:avLst/>
          </a:prstGeom>
        </p:spPr>
        <p:txBody>
          <a:bodyPr spcFirstLastPara="1" wrap="square" lIns="91425" tIns="91425" rIns="91425" bIns="91425" anchor="t" anchorCtr="0">
            <a:noAutofit/>
          </a:bodyPr>
          <a:lstStyle/>
          <a:p>
            <a:pPr marL="0" indent="0"/>
            <a:r>
              <a:rPr lang="en-CA" sz="2000" dirty="0"/>
              <a:t>Merge Dataset</a:t>
            </a:r>
            <a:endParaRPr lang="en-CA" dirty="0"/>
          </a:p>
          <a:p>
            <a:pPr marL="0" lvl="0" indent="0" algn="ctr" rtl="0">
              <a:spcBef>
                <a:spcPts val="0"/>
              </a:spcBef>
              <a:spcAft>
                <a:spcPts val="0"/>
              </a:spcAft>
              <a:buNone/>
            </a:pPr>
            <a:endParaRPr dirty="0"/>
          </a:p>
        </p:txBody>
      </p:sp>
      <p:sp>
        <p:nvSpPr>
          <p:cNvPr id="210" name="Google Shape;210;p31"/>
          <p:cNvSpPr txBox="1">
            <a:spLocks noGrp="1"/>
          </p:cNvSpPr>
          <p:nvPr>
            <p:ph type="subTitle" idx="3"/>
          </p:nvPr>
        </p:nvSpPr>
        <p:spPr>
          <a:xfrm>
            <a:off x="2326248" y="1719502"/>
            <a:ext cx="1391100" cy="509400"/>
          </a:xfrm>
          <a:prstGeom prst="rect">
            <a:avLst/>
          </a:prstGeom>
        </p:spPr>
        <p:txBody>
          <a:bodyPr spcFirstLastPara="1" wrap="square" lIns="91425" tIns="91425" rIns="91425" bIns="91425" anchor="t" anchorCtr="0">
            <a:noAutofit/>
          </a:bodyPr>
          <a:lstStyle/>
          <a:p>
            <a:pPr marL="0" indent="0"/>
            <a:r>
              <a:rPr lang="en-CA" dirty="0"/>
              <a:t>Clean Database</a:t>
            </a:r>
          </a:p>
          <a:p>
            <a:pPr marL="0" lvl="0" indent="0" algn="ctr" rtl="0">
              <a:spcBef>
                <a:spcPts val="0"/>
              </a:spcBef>
              <a:spcAft>
                <a:spcPts val="0"/>
              </a:spcAft>
              <a:buNone/>
            </a:pPr>
            <a:endParaRPr dirty="0"/>
          </a:p>
        </p:txBody>
      </p:sp>
      <p:sp>
        <p:nvSpPr>
          <p:cNvPr id="211" name="Google Shape;211;p31"/>
          <p:cNvSpPr txBox="1">
            <a:spLocks noGrp="1"/>
          </p:cNvSpPr>
          <p:nvPr>
            <p:ph type="subTitle" idx="5"/>
          </p:nvPr>
        </p:nvSpPr>
        <p:spPr>
          <a:xfrm>
            <a:off x="6981614" y="1863846"/>
            <a:ext cx="1615069" cy="509400"/>
          </a:xfrm>
          <a:prstGeom prst="rect">
            <a:avLst/>
          </a:prstGeom>
        </p:spPr>
        <p:txBody>
          <a:bodyPr spcFirstLastPara="1" wrap="square" lIns="91425" tIns="91425" rIns="91425" bIns="91425" anchor="t" anchorCtr="0">
            <a:noAutofit/>
          </a:bodyPr>
          <a:lstStyle/>
          <a:p>
            <a:pPr marL="0" indent="0"/>
            <a:r>
              <a:rPr lang="en-CA" dirty="0"/>
              <a:t>Visualizations</a:t>
            </a:r>
          </a:p>
          <a:p>
            <a:pPr marL="0" lvl="0" indent="0" algn="ctr" rtl="0">
              <a:spcBef>
                <a:spcPts val="0"/>
              </a:spcBef>
              <a:spcAft>
                <a:spcPts val="0"/>
              </a:spcAft>
              <a:buNone/>
            </a:pPr>
            <a:endParaRPr dirty="0"/>
          </a:p>
        </p:txBody>
      </p:sp>
      <p:sp>
        <p:nvSpPr>
          <p:cNvPr id="2" name="Google Shape;207;p31">
            <a:extLst>
              <a:ext uri="{FF2B5EF4-FFF2-40B4-BE49-F238E27FC236}">
                <a16:creationId xmlns:a16="http://schemas.microsoft.com/office/drawing/2014/main" id="{E0F99EF0-0ECA-BB1C-7C6E-9C4F90435DB4}"/>
              </a:ext>
            </a:extLst>
          </p:cNvPr>
          <p:cNvSpPr/>
          <p:nvPr/>
        </p:nvSpPr>
        <p:spPr>
          <a:xfrm>
            <a:off x="5292443" y="2971691"/>
            <a:ext cx="384000" cy="384000"/>
          </a:xfrm>
          <a:prstGeom prst="rect">
            <a:avLst/>
          </a:prstGeom>
          <a:solidFill>
            <a:schemeClr val="lt1"/>
          </a:solidFill>
          <a:ln>
            <a:noFill/>
          </a:ln>
        </p:spPr>
        <p:txBody>
          <a:bodyPr spcFirstLastPara="1" wrap="square" lIns="91425" tIns="91425" rIns="91425" bIns="91425" anchor="ctr" anchorCtr="0">
            <a:noAutofit/>
          </a:bodyPr>
          <a:lstStyle/>
          <a:p>
            <a:pPr algn="ctr"/>
            <a:r>
              <a:rPr lang="en-CA" sz="2000" dirty="0">
                <a:solidFill>
                  <a:schemeClr val="dk1"/>
                </a:solidFill>
                <a:latin typeface="Staatliches"/>
                <a:sym typeface="Staatliches"/>
              </a:rPr>
              <a:t>3</a:t>
            </a:r>
          </a:p>
        </p:txBody>
      </p:sp>
      <p:sp>
        <p:nvSpPr>
          <p:cNvPr id="3" name="Google Shape;210;p31">
            <a:extLst>
              <a:ext uri="{FF2B5EF4-FFF2-40B4-BE49-F238E27FC236}">
                <a16:creationId xmlns:a16="http://schemas.microsoft.com/office/drawing/2014/main" id="{C198B784-8FF9-EAD7-819B-37C55F36F1EB}"/>
              </a:ext>
            </a:extLst>
          </p:cNvPr>
          <p:cNvSpPr txBox="1">
            <a:spLocks/>
          </p:cNvSpPr>
          <p:nvPr/>
        </p:nvSpPr>
        <p:spPr>
          <a:xfrm>
            <a:off x="4781338" y="1709308"/>
            <a:ext cx="1391100" cy="50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800"/>
              <a:buFont typeface="Josefin Sans"/>
              <a:buNone/>
              <a:defRPr sz="1800" b="0" i="0" u="none" strike="noStrike" cap="none">
                <a:solidFill>
                  <a:schemeClr val="dk1"/>
                </a:solidFill>
                <a:latin typeface="Staatliches"/>
                <a:ea typeface="Staatliches"/>
                <a:cs typeface="Staatliches"/>
                <a:sym typeface="Staatliches"/>
              </a:defRPr>
            </a:lvl1pPr>
            <a:lvl2pPr marL="914400" marR="0" lvl="1"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2pPr>
            <a:lvl3pPr marL="1371600" marR="0" lvl="2"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3pPr>
            <a:lvl4pPr marL="1828800" marR="0" lvl="3"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4pPr>
            <a:lvl5pPr marL="2286000" marR="0" lvl="4"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5pPr>
            <a:lvl6pPr marL="2743200" marR="0" lvl="5"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6pPr>
            <a:lvl7pPr marL="3200400" marR="0" lvl="6"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7pPr>
            <a:lvl8pPr marL="3657600" marR="0" lvl="7"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8pPr>
            <a:lvl9pPr marL="4114800" marR="0" lvl="8"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9pPr>
          </a:lstStyle>
          <a:p>
            <a:pPr marL="0" indent="0"/>
            <a:r>
              <a:rPr lang="en-CA" dirty="0"/>
              <a:t>ANALYZE Database</a:t>
            </a:r>
          </a:p>
          <a:p>
            <a:pPr marL="0" indent="0"/>
            <a:endParaRPr lang="en-CA" dirty="0"/>
          </a:p>
        </p:txBody>
      </p:sp>
      <p:sp>
        <p:nvSpPr>
          <p:cNvPr id="11" name="TextBox 10">
            <a:extLst>
              <a:ext uri="{FF2B5EF4-FFF2-40B4-BE49-F238E27FC236}">
                <a16:creationId xmlns:a16="http://schemas.microsoft.com/office/drawing/2014/main" id="{43A56D10-C3BE-589E-71EC-EFFA3CDCD342}"/>
              </a:ext>
            </a:extLst>
          </p:cNvPr>
          <p:cNvSpPr txBox="1"/>
          <p:nvPr/>
        </p:nvSpPr>
        <p:spPr>
          <a:xfrm>
            <a:off x="4781338" y="3510065"/>
            <a:ext cx="1519446" cy="846386"/>
          </a:xfrm>
          <a:prstGeom prst="rect">
            <a:avLst/>
          </a:prstGeom>
          <a:noFill/>
        </p:spPr>
        <p:txBody>
          <a:bodyPr wrap="square" rtlCol="0">
            <a:spAutoFit/>
          </a:bodyPr>
          <a:lstStyle/>
          <a:p>
            <a:pPr marL="0" indent="0"/>
            <a:endParaRPr lang="en-CA" sz="1600" dirty="0"/>
          </a:p>
          <a:p>
            <a:pPr marL="0" indent="0"/>
            <a:r>
              <a:rPr lang="en-CA" sz="1100" dirty="0">
                <a:solidFill>
                  <a:schemeClr val="accent2">
                    <a:lumMod val="25000"/>
                  </a:schemeClr>
                </a:solidFill>
                <a:latin typeface="Staatliches"/>
              </a:rPr>
              <a:t>Analyze the data before coming to any assumption</a:t>
            </a:r>
          </a:p>
          <a:p>
            <a:pPr algn="ctr"/>
            <a:endParaRPr lang="en-CA" sz="1100" dirty="0">
              <a:solidFill>
                <a:schemeClr val="accent2">
                  <a:lumMod val="25000"/>
                </a:schemeClr>
              </a:solidFill>
              <a:latin typeface="Staatliches"/>
              <a:sym typeface="Staatliches"/>
            </a:endParaRPr>
          </a:p>
        </p:txBody>
      </p:sp>
      <p:sp>
        <p:nvSpPr>
          <p:cNvPr id="12" name="TextBox 11">
            <a:extLst>
              <a:ext uri="{FF2B5EF4-FFF2-40B4-BE49-F238E27FC236}">
                <a16:creationId xmlns:a16="http://schemas.microsoft.com/office/drawing/2014/main" id="{397D0AB3-2DBE-76F2-EAB4-F299FD7C767D}"/>
              </a:ext>
            </a:extLst>
          </p:cNvPr>
          <p:cNvSpPr txBox="1"/>
          <p:nvPr/>
        </p:nvSpPr>
        <p:spPr>
          <a:xfrm>
            <a:off x="279185" y="3548538"/>
            <a:ext cx="1519446" cy="769441"/>
          </a:xfrm>
          <a:prstGeom prst="rect">
            <a:avLst/>
          </a:prstGeom>
          <a:noFill/>
        </p:spPr>
        <p:txBody>
          <a:bodyPr wrap="square" rtlCol="0">
            <a:spAutoFit/>
          </a:bodyPr>
          <a:lstStyle/>
          <a:p>
            <a:pPr marL="0" indent="0" algn="ctr"/>
            <a:r>
              <a:rPr lang="en-CA" sz="1100" dirty="0">
                <a:solidFill>
                  <a:schemeClr val="accent2">
                    <a:lumMod val="25000"/>
                  </a:schemeClr>
                </a:solidFill>
                <a:latin typeface="Staatliches"/>
              </a:rPr>
              <a:t>Consolidate the datasets: SP500  companies, Shares S&amp;P 500,.</a:t>
            </a:r>
          </a:p>
        </p:txBody>
      </p:sp>
      <p:sp>
        <p:nvSpPr>
          <p:cNvPr id="13" name="TextBox 12">
            <a:extLst>
              <a:ext uri="{FF2B5EF4-FFF2-40B4-BE49-F238E27FC236}">
                <a16:creationId xmlns:a16="http://schemas.microsoft.com/office/drawing/2014/main" id="{C2D28D7F-8F08-A03B-23A1-29208D442786}"/>
              </a:ext>
            </a:extLst>
          </p:cNvPr>
          <p:cNvSpPr txBox="1"/>
          <p:nvPr/>
        </p:nvSpPr>
        <p:spPr>
          <a:xfrm>
            <a:off x="2263849" y="3717815"/>
            <a:ext cx="1519446" cy="769441"/>
          </a:xfrm>
          <a:prstGeom prst="rect">
            <a:avLst/>
          </a:prstGeom>
          <a:noFill/>
        </p:spPr>
        <p:txBody>
          <a:bodyPr wrap="square" rtlCol="0">
            <a:spAutoFit/>
          </a:bodyPr>
          <a:lstStyle/>
          <a:p>
            <a:pPr algn="ctr"/>
            <a:r>
              <a:rPr lang="en-CA" sz="1100" dirty="0">
                <a:solidFill>
                  <a:schemeClr val="accent2">
                    <a:lumMod val="25000"/>
                  </a:schemeClr>
                </a:solidFill>
                <a:latin typeface="Staatliches"/>
                <a:sym typeface="Staatliches"/>
              </a:rPr>
              <a:t>Clean the data that can generate negative effects on the final result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4"/>
        <p:cNvGrpSpPr/>
        <p:nvPr/>
      </p:nvGrpSpPr>
      <p:grpSpPr>
        <a:xfrm>
          <a:off x="0" y="0"/>
          <a:ext cx="0" cy="0"/>
          <a:chOff x="0" y="0"/>
          <a:chExt cx="0" cy="0"/>
        </a:xfrm>
      </p:grpSpPr>
      <p:sp>
        <p:nvSpPr>
          <p:cNvPr id="145" name="Google Shape;145;p26"/>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a:t>
            </a:r>
            <a:endParaRPr dirty="0"/>
          </a:p>
        </p:txBody>
      </p:sp>
      <p:sp>
        <p:nvSpPr>
          <p:cNvPr id="146" name="Google Shape;146;p26"/>
          <p:cNvSpPr txBox="1">
            <a:spLocks noGrp="1"/>
          </p:cNvSpPr>
          <p:nvPr>
            <p:ph type="body" idx="1"/>
          </p:nvPr>
        </p:nvSpPr>
        <p:spPr>
          <a:xfrm>
            <a:off x="716875" y="752558"/>
            <a:ext cx="7706400" cy="33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457200" lvl="0" indent="-304800" algn="l" rtl="0">
              <a:spcBef>
                <a:spcPts val="0"/>
              </a:spcBef>
              <a:spcAft>
                <a:spcPts val="0"/>
              </a:spcAft>
              <a:buSzPts val="1200"/>
              <a:buFont typeface="Spartan"/>
              <a:buChar char="⯀"/>
            </a:pPr>
            <a:r>
              <a:rPr lang="en" sz="2000" dirty="0"/>
              <a:t>Background / Motivation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Project description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Problem description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Analysis questions</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Dataset description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Method</a:t>
            </a:r>
          </a:p>
        </p:txBody>
      </p:sp>
      <p:grpSp>
        <p:nvGrpSpPr>
          <p:cNvPr id="2" name="Google Shape;9456;p59">
            <a:extLst>
              <a:ext uri="{FF2B5EF4-FFF2-40B4-BE49-F238E27FC236}">
                <a16:creationId xmlns:a16="http://schemas.microsoft.com/office/drawing/2014/main" id="{4F6AB3B4-9D1D-CA18-07D2-678D81A88C75}"/>
              </a:ext>
            </a:extLst>
          </p:cNvPr>
          <p:cNvGrpSpPr/>
          <p:nvPr/>
        </p:nvGrpSpPr>
        <p:grpSpPr>
          <a:xfrm>
            <a:off x="6195591" y="994154"/>
            <a:ext cx="657710" cy="630646"/>
            <a:chOff x="5309250" y="2903170"/>
            <a:chExt cx="359579" cy="355852"/>
          </a:xfrm>
        </p:grpSpPr>
        <p:sp>
          <p:nvSpPr>
            <p:cNvPr id="3" name="Google Shape;9457;p59">
              <a:extLst>
                <a:ext uri="{FF2B5EF4-FFF2-40B4-BE49-F238E27FC236}">
                  <a16:creationId xmlns:a16="http://schemas.microsoft.com/office/drawing/2014/main" id="{4B4AD4FE-CE51-50D2-C89C-C4411B574933}"/>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51B1B5CA-A9CA-AF8D-9E06-06C912EA9838}"/>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25AD9391-81AF-5770-0481-20DCB9A4ECA4}"/>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9456;p59">
            <a:extLst>
              <a:ext uri="{FF2B5EF4-FFF2-40B4-BE49-F238E27FC236}">
                <a16:creationId xmlns:a16="http://schemas.microsoft.com/office/drawing/2014/main" id="{E03E7152-1551-78F6-29B9-9AF0320BE599}"/>
              </a:ext>
            </a:extLst>
          </p:cNvPr>
          <p:cNvGrpSpPr/>
          <p:nvPr/>
        </p:nvGrpSpPr>
        <p:grpSpPr>
          <a:xfrm>
            <a:off x="5241144" y="2643602"/>
            <a:ext cx="657710" cy="630646"/>
            <a:chOff x="5309250" y="2903170"/>
            <a:chExt cx="359579" cy="355852"/>
          </a:xfrm>
        </p:grpSpPr>
        <p:sp>
          <p:nvSpPr>
            <p:cNvPr id="7" name="Google Shape;9457;p59">
              <a:extLst>
                <a:ext uri="{FF2B5EF4-FFF2-40B4-BE49-F238E27FC236}">
                  <a16:creationId xmlns:a16="http://schemas.microsoft.com/office/drawing/2014/main" id="{676029EB-30D1-64BF-BF4D-855D90B6DC19}"/>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DA640B64-1283-BA53-7FDC-59F7D17B2BCA}"/>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A4C9AD8F-29EF-FAE4-0C87-05B08A7F9BB2}"/>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E1B79E51-1008-906B-D80C-AED23C2F79A1}"/>
              </a:ext>
            </a:extLst>
          </p:cNvPr>
          <p:cNvGrpSpPr/>
          <p:nvPr/>
        </p:nvGrpSpPr>
        <p:grpSpPr>
          <a:xfrm>
            <a:off x="215281" y="557377"/>
            <a:ext cx="657710" cy="630646"/>
            <a:chOff x="5309250" y="2903170"/>
            <a:chExt cx="359579" cy="355852"/>
          </a:xfrm>
        </p:grpSpPr>
        <p:sp>
          <p:nvSpPr>
            <p:cNvPr id="11" name="Google Shape;9457;p59">
              <a:extLst>
                <a:ext uri="{FF2B5EF4-FFF2-40B4-BE49-F238E27FC236}">
                  <a16:creationId xmlns:a16="http://schemas.microsoft.com/office/drawing/2014/main" id="{E95783EF-88ED-A54E-6AF9-3296970E8B7E}"/>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4FF754EC-CE0B-5863-4480-FDBF22F479B8}"/>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042D710-329C-151A-9D78-EC3DFDB110CC}"/>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9456;p59">
            <a:extLst>
              <a:ext uri="{FF2B5EF4-FFF2-40B4-BE49-F238E27FC236}">
                <a16:creationId xmlns:a16="http://schemas.microsoft.com/office/drawing/2014/main" id="{C4C03156-F2C4-8FEB-5D97-13F71CF8849F}"/>
              </a:ext>
            </a:extLst>
          </p:cNvPr>
          <p:cNvGrpSpPr/>
          <p:nvPr/>
        </p:nvGrpSpPr>
        <p:grpSpPr>
          <a:xfrm>
            <a:off x="2344433" y="4411823"/>
            <a:ext cx="657710" cy="630646"/>
            <a:chOff x="5309250" y="2903170"/>
            <a:chExt cx="359579" cy="355852"/>
          </a:xfrm>
        </p:grpSpPr>
        <p:sp>
          <p:nvSpPr>
            <p:cNvPr id="15" name="Google Shape;9457;p59">
              <a:extLst>
                <a:ext uri="{FF2B5EF4-FFF2-40B4-BE49-F238E27FC236}">
                  <a16:creationId xmlns:a16="http://schemas.microsoft.com/office/drawing/2014/main" id="{AF295093-30FC-384D-2670-E2D3D3083C4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58;p59">
              <a:extLst>
                <a:ext uri="{FF2B5EF4-FFF2-40B4-BE49-F238E27FC236}">
                  <a16:creationId xmlns:a16="http://schemas.microsoft.com/office/drawing/2014/main" id="{A9218B7F-8273-53D9-A831-1B647FCBD8CE}"/>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459;p59">
              <a:extLst>
                <a:ext uri="{FF2B5EF4-FFF2-40B4-BE49-F238E27FC236}">
                  <a16:creationId xmlns:a16="http://schemas.microsoft.com/office/drawing/2014/main" id="{80B21262-3944-A2E9-02F2-6F5FF521524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9456;p59">
            <a:extLst>
              <a:ext uri="{FF2B5EF4-FFF2-40B4-BE49-F238E27FC236}">
                <a16:creationId xmlns:a16="http://schemas.microsoft.com/office/drawing/2014/main" id="{C82B67BC-1FA7-1B8A-5789-7CE4CB6D9ADB}"/>
              </a:ext>
            </a:extLst>
          </p:cNvPr>
          <p:cNvGrpSpPr/>
          <p:nvPr/>
        </p:nvGrpSpPr>
        <p:grpSpPr>
          <a:xfrm>
            <a:off x="7950794" y="2792380"/>
            <a:ext cx="657710" cy="630646"/>
            <a:chOff x="5309250" y="2903170"/>
            <a:chExt cx="359579" cy="355852"/>
          </a:xfrm>
        </p:grpSpPr>
        <p:sp>
          <p:nvSpPr>
            <p:cNvPr id="19" name="Google Shape;9457;p59">
              <a:extLst>
                <a:ext uri="{FF2B5EF4-FFF2-40B4-BE49-F238E27FC236}">
                  <a16:creationId xmlns:a16="http://schemas.microsoft.com/office/drawing/2014/main" id="{EF45273D-0573-5F5F-9F0D-A17D14245E9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458;p59">
              <a:extLst>
                <a:ext uri="{FF2B5EF4-FFF2-40B4-BE49-F238E27FC236}">
                  <a16:creationId xmlns:a16="http://schemas.microsoft.com/office/drawing/2014/main" id="{36C9ADC5-CA67-170D-0798-62FEA0B984D3}"/>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459;p59">
              <a:extLst>
                <a:ext uri="{FF2B5EF4-FFF2-40B4-BE49-F238E27FC236}">
                  <a16:creationId xmlns:a16="http://schemas.microsoft.com/office/drawing/2014/main" id="{C4DD0BCB-86C3-6468-9882-A1CBB8FAE14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CA" sz="3600" dirty="0"/>
              <a:t>Data Transformation</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75;p28">
            <a:extLst>
              <a:ext uri="{FF2B5EF4-FFF2-40B4-BE49-F238E27FC236}">
                <a16:creationId xmlns:a16="http://schemas.microsoft.com/office/drawing/2014/main" id="{A12F0E1C-6419-F6B7-CFAA-5D2D4AFB27BA}"/>
              </a:ext>
            </a:extLst>
          </p:cNvPr>
          <p:cNvSpPr txBox="1">
            <a:spLocks noGrp="1"/>
          </p:cNvSpPr>
          <p:nvPr>
            <p:ph type="subTitle" idx="1"/>
          </p:nvPr>
        </p:nvSpPr>
        <p:spPr>
          <a:xfrm>
            <a:off x="3840457" y="1113424"/>
            <a:ext cx="4872363" cy="2759766"/>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For each company of the SP500 index we joined the data for the year 2019, 2020 and 2021 by quarters. After this, Market capitalization was calculated (Share price times Share Volume). Additionally, we found Market capitalization variation for the period 2020 vs 2019 and 2021 vs 2020. Finally, the data was also analyzed by GICS sector.</a:t>
            </a:r>
          </a:p>
          <a:p>
            <a:pPr marL="0" indent="0" algn="l">
              <a:lnSpc>
                <a:spcPct val="150000"/>
              </a:lnSpc>
            </a:pPr>
            <a:endParaRPr lang="en-US" sz="1200" dirty="0"/>
          </a:p>
          <a:p>
            <a:pPr marL="0" indent="0" algn="l">
              <a:lnSpc>
                <a:spcPct val="150000"/>
              </a:lnSpc>
            </a:pPr>
            <a:endParaRPr lang="en-US" sz="1200" dirty="0"/>
          </a:p>
          <a:p>
            <a:pPr marL="0" indent="0" algn="l">
              <a:lnSpc>
                <a:spcPct val="150000"/>
              </a:lnSpc>
            </a:pPr>
            <a:endParaRPr lang="en-US" sz="1200" dirty="0"/>
          </a:p>
          <a:p>
            <a:pPr marL="0" indent="0" algn="l">
              <a:lnSpc>
                <a:spcPct val="150000"/>
              </a:lnSpc>
            </a:pPr>
            <a:endParaRPr lang="en-US" sz="1200" dirty="0"/>
          </a:p>
          <a:p>
            <a:pPr marL="0" lvl="0" indent="0" algn="r" rtl="0">
              <a:spcBef>
                <a:spcPts val="0"/>
              </a:spcBef>
              <a:spcAft>
                <a:spcPts val="0"/>
              </a:spcAft>
              <a:buNone/>
            </a:pPr>
            <a:endParaRPr sz="1200" dirty="0"/>
          </a:p>
        </p:txBody>
      </p:sp>
    </p:spTree>
    <p:extLst>
      <p:ext uri="{BB962C8B-B14F-4D97-AF65-F5344CB8AC3E}">
        <p14:creationId xmlns:p14="http://schemas.microsoft.com/office/powerpoint/2010/main" val="3883034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3607" y="3615851"/>
            <a:ext cx="4755294" cy="3168992"/>
          </a:xfrm>
          <a:prstGeom prst="rect">
            <a:avLst/>
          </a:prstGeom>
        </p:spPr>
        <p:txBody>
          <a:bodyPr spcFirstLastPara="1" wrap="square" lIns="91425" tIns="91425" rIns="91425" bIns="91425" anchor="b" anchorCtr="0">
            <a:noAutofit/>
          </a:bodyPr>
          <a:lstStyle/>
          <a:p>
            <a:r>
              <a:rPr lang="en-US" b="1" dirty="0"/>
              <a:t>Exploratory Data Analysis (EDA)</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7028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SP500 index is composed by 503 companies, divided on 11 Sectors, Lead by Information Technology, Industrials and Financial companies.</a:t>
            </a:r>
          </a:p>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416065" y="120020"/>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EDA</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EC4E1FA3-DA81-000D-7868-6076A60CD6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0457" y="2185639"/>
            <a:ext cx="4175450" cy="26496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15437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SP500 index is composed by 503 companies, divided on 11 Sectors, Lead by Information Technology, Industrials and Financial companies.</a:t>
            </a:r>
          </a:p>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416065" y="120020"/>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CONCLUSION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16146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SP500 index is composed by 503 companies, divided on 11 Sectors, Lead by Information Technology, Industrials and Financial companies.</a:t>
            </a:r>
          </a:p>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416065" y="120020"/>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RECOMENDATIONS</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95595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REFERENCE</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75;p28">
            <a:extLst>
              <a:ext uri="{FF2B5EF4-FFF2-40B4-BE49-F238E27FC236}">
                <a16:creationId xmlns:a16="http://schemas.microsoft.com/office/drawing/2014/main" id="{A12F0E1C-6419-F6B7-CFAA-5D2D4AFB27BA}"/>
              </a:ext>
            </a:extLst>
          </p:cNvPr>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1. </a:t>
            </a:r>
            <a:r>
              <a:rPr lang="en-US" sz="1200" dirty="0" err="1"/>
              <a:t>Ortmann</a:t>
            </a:r>
            <a:r>
              <a:rPr lang="en-US" sz="1200" dirty="0"/>
              <a:t>, R., </a:t>
            </a:r>
            <a:r>
              <a:rPr lang="en-US" sz="1200" dirty="0" err="1"/>
              <a:t>Pelster</a:t>
            </a:r>
            <a:r>
              <a:rPr lang="en-US" sz="1200" dirty="0"/>
              <a:t>, M., &amp; </a:t>
            </a:r>
            <a:r>
              <a:rPr lang="en-US" sz="1200" dirty="0" err="1"/>
              <a:t>Wengerek</a:t>
            </a:r>
            <a:r>
              <a:rPr lang="en-US" sz="1200" dirty="0"/>
              <a:t>, S. T. (2020). COVID-19 and investor behavior. SSRN Electronic Journal. https://doi.org/10.2139/ssrn.3589443 </a:t>
            </a:r>
          </a:p>
          <a:p>
            <a:pPr marL="0" lvl="0" indent="0" algn="r" rtl="0">
              <a:spcBef>
                <a:spcPts val="0"/>
              </a:spcBef>
              <a:spcAft>
                <a:spcPts val="0"/>
              </a:spcAft>
              <a:buNone/>
            </a:pPr>
            <a:endParaRPr sz="1200" dirty="0"/>
          </a:p>
        </p:txBody>
      </p:sp>
    </p:spTree>
    <p:extLst>
      <p:ext uri="{BB962C8B-B14F-4D97-AF65-F5344CB8AC3E}">
        <p14:creationId xmlns:p14="http://schemas.microsoft.com/office/powerpoint/2010/main" val="1340789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Background / Motivation.</a:t>
            </a: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4">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922543" cy="1458175"/>
          </a:xfrm>
          <a:prstGeom prst="rect">
            <a:avLst/>
          </a:prstGeom>
        </p:spPr>
        <p:txBody>
          <a:bodyPr spcFirstLastPara="1" wrap="square" lIns="91425" tIns="91425" rIns="91425" bIns="91425" anchor="ctr" anchorCtr="0">
            <a:noAutofit/>
          </a:bodyPr>
          <a:lstStyle/>
          <a:p>
            <a:pPr marL="0" indent="0">
              <a:lnSpc>
                <a:spcPct val="150000"/>
              </a:lnSpc>
            </a:pPr>
            <a:r>
              <a:rPr lang="en-US" sz="1200" dirty="0"/>
              <a:t>Pandemics are recurrent (Ex. Ebola 2013, Spanish flu 1918), and they had an economic impact. The raise of economic uncertainty during  Covid-19 pandemic (</a:t>
            </a:r>
            <a:r>
              <a:rPr lang="nb-NO" sz="1200" dirty="0"/>
              <a:t>Ortmann et al., 2020</a:t>
            </a:r>
            <a:r>
              <a:rPr lang="en-US" sz="1200" dirty="0"/>
              <a:t>), increased investment risk. Understanding the trend of economic actors, could be used as a comparison for similar events in the future.</a:t>
            </a: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8427AB9-40D0-AAAB-6CFB-27F05DF25167}"/>
              </a:ext>
            </a:extLst>
          </p:cNvPr>
          <p:cNvPicPr>
            <a:picLocks noChangeAspect="1"/>
          </p:cNvPicPr>
          <p:nvPr/>
        </p:nvPicPr>
        <p:blipFill>
          <a:blip r:embed="rId5"/>
          <a:stretch>
            <a:fillRect/>
          </a:stretch>
        </p:blipFill>
        <p:spPr>
          <a:xfrm>
            <a:off x="5146438" y="2735901"/>
            <a:ext cx="2298959" cy="1141624"/>
          </a:xfrm>
          <a:prstGeom prst="rect">
            <a:avLst/>
          </a:prstGeom>
        </p:spPr>
      </p:pic>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pSp>
        <p:nvGrpSpPr>
          <p:cNvPr id="3" name="Google Shape;8797;p58">
            <a:extLst>
              <a:ext uri="{FF2B5EF4-FFF2-40B4-BE49-F238E27FC236}">
                <a16:creationId xmlns:a16="http://schemas.microsoft.com/office/drawing/2014/main" id="{FAF65D8E-5224-85EA-B916-EA4F75C0A588}"/>
              </a:ext>
            </a:extLst>
          </p:cNvPr>
          <p:cNvGrpSpPr/>
          <p:nvPr/>
        </p:nvGrpSpPr>
        <p:grpSpPr>
          <a:xfrm>
            <a:off x="7253021" y="2571600"/>
            <a:ext cx="384751" cy="327569"/>
            <a:chOff x="4126815" y="2760704"/>
            <a:chExt cx="380393" cy="363118"/>
          </a:xfrm>
        </p:grpSpPr>
        <p:sp>
          <p:nvSpPr>
            <p:cNvPr id="4" name="Google Shape;8798;p58">
              <a:extLst>
                <a:ext uri="{FF2B5EF4-FFF2-40B4-BE49-F238E27FC236}">
                  <a16:creationId xmlns:a16="http://schemas.microsoft.com/office/drawing/2014/main" id="{CC1DE6E0-6C7A-6D2D-7300-D265EEB98EF4}"/>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99;p58">
              <a:extLst>
                <a:ext uri="{FF2B5EF4-FFF2-40B4-BE49-F238E27FC236}">
                  <a16:creationId xmlns:a16="http://schemas.microsoft.com/office/drawing/2014/main" id="{A7E9A955-EA2D-DC03-D9B8-AE9DD619928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00;p58">
              <a:extLst>
                <a:ext uri="{FF2B5EF4-FFF2-40B4-BE49-F238E27FC236}">
                  <a16:creationId xmlns:a16="http://schemas.microsoft.com/office/drawing/2014/main" id="{7CAE864D-B749-D5DF-D5AD-C7975711618F}"/>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01;p58">
              <a:extLst>
                <a:ext uri="{FF2B5EF4-FFF2-40B4-BE49-F238E27FC236}">
                  <a16:creationId xmlns:a16="http://schemas.microsoft.com/office/drawing/2014/main" id="{D5551B6F-6415-CB63-4BB2-5CFA3500903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360;p59">
            <a:extLst>
              <a:ext uri="{FF2B5EF4-FFF2-40B4-BE49-F238E27FC236}">
                <a16:creationId xmlns:a16="http://schemas.microsoft.com/office/drawing/2014/main" id="{CBDC06DC-1D5A-D35C-7BB9-ABFD139E41F0}"/>
              </a:ext>
            </a:extLst>
          </p:cNvPr>
          <p:cNvSpPr/>
          <p:nvPr/>
        </p:nvSpPr>
        <p:spPr>
          <a:xfrm>
            <a:off x="7646565" y="3877525"/>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5;p28">
            <a:extLst>
              <a:ext uri="{FF2B5EF4-FFF2-40B4-BE49-F238E27FC236}">
                <a16:creationId xmlns:a16="http://schemas.microsoft.com/office/drawing/2014/main" id="{2AAAFDBE-A4D5-24C5-E13E-674269808424}"/>
              </a:ext>
            </a:extLst>
          </p:cNvPr>
          <p:cNvSpPr txBox="1">
            <a:spLocks/>
          </p:cNvSpPr>
          <p:nvPr/>
        </p:nvSpPr>
        <p:spPr>
          <a:xfrm>
            <a:off x="3906123" y="4190574"/>
            <a:ext cx="4922543" cy="4288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rgbClr val="F3F3F3"/>
              </a:buClr>
              <a:buSzPts val="1100"/>
              <a:buFont typeface="Spartan"/>
              <a:buNone/>
              <a:defRPr sz="1400" b="0" i="0" u="none" strike="noStrike" cap="none">
                <a:solidFill>
                  <a:schemeClr val="lt1"/>
                </a:solidFill>
                <a:latin typeface="Spartan"/>
                <a:ea typeface="Spartan"/>
                <a:cs typeface="Spartan"/>
                <a:sym typeface="Spartan"/>
              </a:defRPr>
            </a:lvl1pPr>
            <a:lvl2pPr marL="914400" marR="0" lvl="1"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2pPr>
            <a:lvl3pPr marL="1371600" marR="0" lvl="2"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3pPr>
            <a:lvl4pPr marL="1828800" marR="0" lvl="3"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4pPr>
            <a:lvl5pPr marL="2286000" marR="0" lvl="4"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5pPr>
            <a:lvl6pPr marL="2743200" marR="0" lvl="5"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6pPr>
            <a:lvl7pPr marL="3200400" marR="0" lvl="6"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7pPr>
            <a:lvl8pPr marL="3657600" marR="0" lvl="7"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8pPr>
            <a:lvl9pPr marL="4114800" marR="0" lvl="8"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9pPr>
          </a:lstStyle>
          <a:p>
            <a:pPr marL="0" indent="0" algn="l">
              <a:lnSpc>
                <a:spcPct val="150000"/>
              </a:lnSpc>
            </a:pPr>
            <a:r>
              <a:rPr lang="en-US" sz="900" dirty="0"/>
              <a:t>Disclaimer: Even though investment risk augmented during COVID-19, it is not our intention to assure causation. </a:t>
            </a:r>
          </a:p>
        </p:txBody>
      </p:sp>
    </p:spTree>
  </p:cSld>
  <p:clrMapOvr>
    <a:masterClrMapping/>
  </p:clrMapOvr>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34645" y="995718"/>
            <a:ext cx="4922543" cy="1458175"/>
          </a:xfrm>
          <a:prstGeom prst="rect">
            <a:avLst/>
          </a:prstGeom>
        </p:spPr>
        <p:txBody>
          <a:bodyPr spcFirstLastPara="1" wrap="square" lIns="91425" tIns="91425" rIns="91425" bIns="91425" anchor="ctr" anchorCtr="0">
            <a:noAutofit/>
          </a:bodyPr>
          <a:lstStyle/>
          <a:p>
            <a:pPr marL="0" indent="0" algn="just">
              <a:lnSpc>
                <a:spcPct val="150000"/>
              </a:lnSpc>
            </a:pPr>
            <a:r>
              <a:rPr lang="en-US" sz="1200" dirty="0"/>
              <a:t>Since the COVID-19 pandemic was officially declared in January 2020 , it is relevant to analyze data from the year 2019, 2020 and 2021. Considering seasonality effects, the analysis is performed on a quarterly basis. </a:t>
            </a: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8427AB9-40D0-AAAB-6CFB-27F05DF25167}"/>
              </a:ext>
            </a:extLst>
          </p:cNvPr>
          <p:cNvPicPr>
            <a:picLocks noChangeAspect="1"/>
          </p:cNvPicPr>
          <p:nvPr/>
        </p:nvPicPr>
        <p:blipFill>
          <a:blip r:embed="rId4"/>
          <a:stretch>
            <a:fillRect/>
          </a:stretch>
        </p:blipFill>
        <p:spPr>
          <a:xfrm>
            <a:off x="5146438" y="2735901"/>
            <a:ext cx="2298959" cy="1141624"/>
          </a:xfrm>
          <a:prstGeom prst="rect">
            <a:avLst/>
          </a:prstGeom>
        </p:spPr>
      </p:pic>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pSp>
        <p:nvGrpSpPr>
          <p:cNvPr id="3" name="Google Shape;8797;p58">
            <a:extLst>
              <a:ext uri="{FF2B5EF4-FFF2-40B4-BE49-F238E27FC236}">
                <a16:creationId xmlns:a16="http://schemas.microsoft.com/office/drawing/2014/main" id="{FAF65D8E-5224-85EA-B916-EA4F75C0A588}"/>
              </a:ext>
            </a:extLst>
          </p:cNvPr>
          <p:cNvGrpSpPr/>
          <p:nvPr/>
        </p:nvGrpSpPr>
        <p:grpSpPr>
          <a:xfrm>
            <a:off x="7253021" y="2571600"/>
            <a:ext cx="384751" cy="327569"/>
            <a:chOff x="4126815" y="2760704"/>
            <a:chExt cx="380393" cy="363118"/>
          </a:xfrm>
        </p:grpSpPr>
        <p:sp>
          <p:nvSpPr>
            <p:cNvPr id="4" name="Google Shape;8798;p58">
              <a:extLst>
                <a:ext uri="{FF2B5EF4-FFF2-40B4-BE49-F238E27FC236}">
                  <a16:creationId xmlns:a16="http://schemas.microsoft.com/office/drawing/2014/main" id="{CC1DE6E0-6C7A-6D2D-7300-D265EEB98EF4}"/>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99;p58">
              <a:extLst>
                <a:ext uri="{FF2B5EF4-FFF2-40B4-BE49-F238E27FC236}">
                  <a16:creationId xmlns:a16="http://schemas.microsoft.com/office/drawing/2014/main" id="{A7E9A955-EA2D-DC03-D9B8-AE9DD619928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00;p58">
              <a:extLst>
                <a:ext uri="{FF2B5EF4-FFF2-40B4-BE49-F238E27FC236}">
                  <a16:creationId xmlns:a16="http://schemas.microsoft.com/office/drawing/2014/main" id="{7CAE864D-B749-D5DF-D5AD-C7975711618F}"/>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01;p58">
              <a:extLst>
                <a:ext uri="{FF2B5EF4-FFF2-40B4-BE49-F238E27FC236}">
                  <a16:creationId xmlns:a16="http://schemas.microsoft.com/office/drawing/2014/main" id="{D5551B6F-6415-CB63-4BB2-5CFA3500903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360;p59">
            <a:extLst>
              <a:ext uri="{FF2B5EF4-FFF2-40B4-BE49-F238E27FC236}">
                <a16:creationId xmlns:a16="http://schemas.microsoft.com/office/drawing/2014/main" id="{CBDC06DC-1D5A-D35C-7BB9-ABFD139E41F0}"/>
              </a:ext>
            </a:extLst>
          </p:cNvPr>
          <p:cNvSpPr/>
          <p:nvPr/>
        </p:nvSpPr>
        <p:spPr>
          <a:xfrm>
            <a:off x="4955833" y="3459618"/>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4179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0"/>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15" name="Picture 14">
            <a:extLst>
              <a:ext uri="{FF2B5EF4-FFF2-40B4-BE49-F238E27FC236}">
                <a16:creationId xmlns:a16="http://schemas.microsoft.com/office/drawing/2014/main" id="{D9C3B953-1080-8AC5-E0C4-5B8898A230F0}"/>
              </a:ext>
            </a:extLst>
          </p:cNvPr>
          <p:cNvPicPr>
            <a:picLocks noChangeAspect="1"/>
          </p:cNvPicPr>
          <p:nvPr/>
        </p:nvPicPr>
        <p:blipFill rotWithShape="1">
          <a:blip r:embed="rId4"/>
          <a:srcRect r="31314"/>
          <a:stretch/>
        </p:blipFill>
        <p:spPr>
          <a:xfrm>
            <a:off x="4419600" y="1138288"/>
            <a:ext cx="3633612" cy="1962482"/>
          </a:xfrm>
          <a:prstGeom prst="rect">
            <a:avLst/>
          </a:prstGeom>
        </p:spPr>
      </p:pic>
      <p:sp>
        <p:nvSpPr>
          <p:cNvPr id="16" name="TextBox 15">
            <a:extLst>
              <a:ext uri="{FF2B5EF4-FFF2-40B4-BE49-F238E27FC236}">
                <a16:creationId xmlns:a16="http://schemas.microsoft.com/office/drawing/2014/main" id="{77A0CB9D-5694-F33F-0CCC-DE8A17D478EE}"/>
              </a:ext>
            </a:extLst>
          </p:cNvPr>
          <p:cNvSpPr txBox="1"/>
          <p:nvPr/>
        </p:nvSpPr>
        <p:spPr>
          <a:xfrm>
            <a:off x="4192552" y="3206319"/>
            <a:ext cx="4087708" cy="1969770"/>
          </a:xfrm>
          <a:prstGeom prst="rect">
            <a:avLst/>
          </a:prstGeom>
          <a:noFill/>
        </p:spPr>
        <p:txBody>
          <a:bodyPr wrap="square" rtlCol="0">
            <a:spAutoFit/>
          </a:bodyPr>
          <a:lstStyle/>
          <a:p>
            <a:pPr algn="just">
              <a:lnSpc>
                <a:spcPct val="150000"/>
              </a:lnSpc>
            </a:pPr>
            <a:r>
              <a:rPr lang="en-US" sz="1200" b="1" dirty="0">
                <a:solidFill>
                  <a:schemeClr val="lt1"/>
                </a:solidFill>
                <a:latin typeface="Spartan"/>
                <a:sym typeface="Spartan"/>
              </a:rPr>
              <a:t>Symbol:</a:t>
            </a:r>
            <a:r>
              <a:rPr lang="en-US" sz="1200" dirty="0">
                <a:solidFill>
                  <a:schemeClr val="lt1"/>
                </a:solidFill>
                <a:latin typeface="Spartan"/>
                <a:sym typeface="Spartan"/>
              </a:rPr>
              <a:t> Mnemonic which represents the name of the company.</a:t>
            </a:r>
          </a:p>
          <a:p>
            <a:pPr algn="just">
              <a:lnSpc>
                <a:spcPct val="150000"/>
              </a:lnSpc>
            </a:pPr>
            <a:r>
              <a:rPr lang="en-US" sz="1200" b="1" dirty="0">
                <a:solidFill>
                  <a:schemeClr val="lt1"/>
                </a:solidFill>
                <a:latin typeface="Spartan"/>
                <a:sym typeface="Spartan"/>
              </a:rPr>
              <a:t>Security:</a:t>
            </a:r>
            <a:r>
              <a:rPr lang="en-US" sz="1200" dirty="0">
                <a:solidFill>
                  <a:schemeClr val="lt1"/>
                </a:solidFill>
                <a:latin typeface="Spartan"/>
                <a:sym typeface="Spartan"/>
              </a:rPr>
              <a:t> Fungible and tradable financial instruments used to raise capital in public and private markets.</a:t>
            </a:r>
          </a:p>
          <a:p>
            <a:pPr algn="just">
              <a:lnSpc>
                <a:spcPct val="150000"/>
              </a:lnSpc>
            </a:pPr>
            <a:r>
              <a:rPr lang="en-US" sz="1200" b="1" dirty="0">
                <a:solidFill>
                  <a:schemeClr val="lt1"/>
                </a:solidFill>
                <a:latin typeface="Spartan"/>
                <a:sym typeface="Spartan"/>
              </a:rPr>
              <a:t>GICS Sector:</a:t>
            </a:r>
            <a:r>
              <a:rPr lang="en-US" sz="1200" dirty="0">
                <a:solidFill>
                  <a:schemeClr val="lt1"/>
                </a:solidFill>
                <a:latin typeface="Spartan"/>
                <a:sym typeface="Spartan"/>
              </a:rPr>
              <a:t> Company sector according to Global Industry Classification Standard.</a:t>
            </a:r>
          </a:p>
          <a:p>
            <a:endParaRPr lang="en-CA" dirty="0"/>
          </a:p>
        </p:txBody>
      </p:sp>
    </p:spTree>
    <p:extLst>
      <p:ext uri="{BB962C8B-B14F-4D97-AF65-F5344CB8AC3E}">
        <p14:creationId xmlns:p14="http://schemas.microsoft.com/office/powerpoint/2010/main" val="630855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14" y="2500151"/>
            <a:ext cx="4093200" cy="2231400"/>
          </a:xfrm>
          <a:prstGeom prst="rect">
            <a:avLst/>
          </a:prstGeom>
        </p:spPr>
        <p:txBody>
          <a:bodyPr spcFirstLastPara="1" wrap="square" lIns="91425" tIns="91425" rIns="91425" bIns="91425" anchor="b" anchorCtr="0">
            <a:noAutofit/>
          </a:bodyPr>
          <a:lstStyle/>
          <a:p>
            <a:r>
              <a:rPr lang="en-US" b="1" dirty="0"/>
              <a:t>Project description</a:t>
            </a:r>
            <a:br>
              <a:rPr lang="en-US" b="1" dirty="0"/>
            </a:br>
            <a:br>
              <a:rPr lang="en-US" sz="2400" b="1" dirty="0"/>
            </a:br>
            <a:endParaRPr sz="2400"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0467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182"/>
        <p:cNvGrpSpPr/>
        <p:nvPr/>
      </p:nvGrpSpPr>
      <p:grpSpPr>
        <a:xfrm>
          <a:off x="0" y="0"/>
          <a:ext cx="0" cy="0"/>
          <a:chOff x="0" y="0"/>
          <a:chExt cx="0" cy="0"/>
        </a:xfrm>
      </p:grpSpPr>
      <p:sp>
        <p:nvSpPr>
          <p:cNvPr id="183" name="Google Shape;183;p29"/>
          <p:cNvSpPr/>
          <p:nvPr/>
        </p:nvSpPr>
        <p:spPr>
          <a:xfrm>
            <a:off x="713250" y="541800"/>
            <a:ext cx="7717500" cy="405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4278275" y="800703"/>
            <a:ext cx="587400" cy="587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txBox="1">
            <a:spLocks noGrp="1"/>
          </p:cNvSpPr>
          <p:nvPr>
            <p:ph type="subTitle" idx="1"/>
          </p:nvPr>
        </p:nvSpPr>
        <p:spPr>
          <a:xfrm>
            <a:off x="1897272" y="1909012"/>
            <a:ext cx="5442900" cy="1272900"/>
          </a:xfrm>
          <a:prstGeom prst="rect">
            <a:avLst/>
          </a:prstGeom>
        </p:spPr>
        <p:txBody>
          <a:bodyPr spcFirstLastPara="1" wrap="square" lIns="91425" tIns="91425" rIns="91425" bIns="91425" anchor="ctr" anchorCtr="0">
            <a:noAutofit/>
          </a:bodyPr>
          <a:lstStyle/>
          <a:p>
            <a:pPr marL="0" indent="0"/>
            <a:endParaRPr lang="en-CA" dirty="0"/>
          </a:p>
          <a:p>
            <a:pPr marL="0" indent="0" algn="just"/>
            <a:r>
              <a:rPr lang="en-US" dirty="0"/>
              <a:t>Investors in SP500 index need to understand tendencies on market capitalization before, during and after pandemics, in order to use it as a point of comparison for similar events in the future.</a:t>
            </a:r>
            <a:endParaRPr dirty="0"/>
          </a:p>
        </p:txBody>
      </p:sp>
      <p:sp>
        <p:nvSpPr>
          <p:cNvPr id="187" name="Google Shape;187;p29"/>
          <p:cNvSpPr txBox="1">
            <a:spLocks noGrp="1"/>
          </p:cNvSpPr>
          <p:nvPr>
            <p:ph type="ctrTitle"/>
          </p:nvPr>
        </p:nvSpPr>
        <p:spPr>
          <a:xfrm>
            <a:off x="4353575" y="876003"/>
            <a:ext cx="436800" cy="436800"/>
          </a:xfrm>
          <a:prstGeom prst="rect">
            <a:avLst/>
          </a:prstGeom>
          <a:noFill/>
        </p:spPr>
        <p:txBody>
          <a:bodyPr spcFirstLastPara="1" wrap="square" lIns="91425" tIns="365750" rIns="91425" bIns="0" anchor="ctr" anchorCtr="0">
            <a:noAutofit/>
          </a:bodyPr>
          <a:lstStyle/>
          <a:p>
            <a:pPr marL="0" lvl="0" indent="0" algn="ctr" rtl="0">
              <a:spcBef>
                <a:spcPts val="0"/>
              </a:spcBef>
              <a:spcAft>
                <a:spcPts val="0"/>
              </a:spcAft>
              <a:buNone/>
            </a:pPr>
            <a:r>
              <a:rPr lang="en" sz="6000" b="0">
                <a:solidFill>
                  <a:schemeClr val="dk1"/>
                </a:solidFill>
              </a:rPr>
              <a:t>”</a:t>
            </a:r>
            <a:endParaRPr sz="6000" b="0">
              <a:solidFill>
                <a:schemeClr val="dk1"/>
              </a:solidFill>
            </a:endParaRPr>
          </a:p>
        </p:txBody>
      </p:sp>
      <p:grpSp>
        <p:nvGrpSpPr>
          <p:cNvPr id="4" name="Google Shape;9456;p59">
            <a:extLst>
              <a:ext uri="{FF2B5EF4-FFF2-40B4-BE49-F238E27FC236}">
                <a16:creationId xmlns:a16="http://schemas.microsoft.com/office/drawing/2014/main" id="{DBF86AFB-1981-D955-7697-286F037C0E2F}"/>
              </a:ext>
            </a:extLst>
          </p:cNvPr>
          <p:cNvGrpSpPr/>
          <p:nvPr/>
        </p:nvGrpSpPr>
        <p:grpSpPr>
          <a:xfrm>
            <a:off x="7340172" y="3647678"/>
            <a:ext cx="657710" cy="630646"/>
            <a:chOff x="5309250" y="2903170"/>
            <a:chExt cx="359579" cy="355852"/>
          </a:xfrm>
        </p:grpSpPr>
        <p:sp>
          <p:nvSpPr>
            <p:cNvPr id="5" name="Google Shape;9457;p59">
              <a:extLst>
                <a:ext uri="{FF2B5EF4-FFF2-40B4-BE49-F238E27FC236}">
                  <a16:creationId xmlns:a16="http://schemas.microsoft.com/office/drawing/2014/main" id="{28531642-4F08-3ADD-232A-9AD42CE9AD88}"/>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458;p59">
              <a:extLst>
                <a:ext uri="{FF2B5EF4-FFF2-40B4-BE49-F238E27FC236}">
                  <a16:creationId xmlns:a16="http://schemas.microsoft.com/office/drawing/2014/main" id="{6B3DA092-F394-4DF1-6FF3-D6BD398033A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459;p59">
              <a:extLst>
                <a:ext uri="{FF2B5EF4-FFF2-40B4-BE49-F238E27FC236}">
                  <a16:creationId xmlns:a16="http://schemas.microsoft.com/office/drawing/2014/main" id="{648EA68F-9764-7ED8-4ADB-B1FC120CE5F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9456;p59">
            <a:extLst>
              <a:ext uri="{FF2B5EF4-FFF2-40B4-BE49-F238E27FC236}">
                <a16:creationId xmlns:a16="http://schemas.microsoft.com/office/drawing/2014/main" id="{320E5C10-F1D0-EEC7-986E-6465D8904CDA}"/>
              </a:ext>
            </a:extLst>
          </p:cNvPr>
          <p:cNvGrpSpPr/>
          <p:nvPr/>
        </p:nvGrpSpPr>
        <p:grpSpPr>
          <a:xfrm>
            <a:off x="1101528" y="1247994"/>
            <a:ext cx="657710" cy="630646"/>
            <a:chOff x="5309250" y="2903170"/>
            <a:chExt cx="359579" cy="355852"/>
          </a:xfrm>
        </p:grpSpPr>
        <p:sp>
          <p:nvSpPr>
            <p:cNvPr id="9" name="Google Shape;9457;p59">
              <a:extLst>
                <a:ext uri="{FF2B5EF4-FFF2-40B4-BE49-F238E27FC236}">
                  <a16:creationId xmlns:a16="http://schemas.microsoft.com/office/drawing/2014/main" id="{F33DD748-3D74-0BFB-D586-970DCADA7C20}"/>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458;p59">
              <a:extLst>
                <a:ext uri="{FF2B5EF4-FFF2-40B4-BE49-F238E27FC236}">
                  <a16:creationId xmlns:a16="http://schemas.microsoft.com/office/drawing/2014/main" id="{774F9DD1-CB5C-57EE-61DC-8D0C3560A611}"/>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459;p59">
              <a:extLst>
                <a:ext uri="{FF2B5EF4-FFF2-40B4-BE49-F238E27FC236}">
                  <a16:creationId xmlns:a16="http://schemas.microsoft.com/office/drawing/2014/main" id="{87BAEA76-BED9-BF7D-7D78-C0AC0D6DD91D}"/>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9456;p59">
            <a:extLst>
              <a:ext uri="{FF2B5EF4-FFF2-40B4-BE49-F238E27FC236}">
                <a16:creationId xmlns:a16="http://schemas.microsoft.com/office/drawing/2014/main" id="{B4C71612-AB71-14F9-2CE6-DA56130061E6}"/>
              </a:ext>
            </a:extLst>
          </p:cNvPr>
          <p:cNvGrpSpPr/>
          <p:nvPr/>
        </p:nvGrpSpPr>
        <p:grpSpPr>
          <a:xfrm>
            <a:off x="5661635" y="1181897"/>
            <a:ext cx="657710" cy="630646"/>
            <a:chOff x="5309250" y="2903170"/>
            <a:chExt cx="359579" cy="355852"/>
          </a:xfrm>
        </p:grpSpPr>
        <p:sp>
          <p:nvSpPr>
            <p:cNvPr id="13" name="Google Shape;9457;p59">
              <a:extLst>
                <a:ext uri="{FF2B5EF4-FFF2-40B4-BE49-F238E27FC236}">
                  <a16:creationId xmlns:a16="http://schemas.microsoft.com/office/drawing/2014/main" id="{F6E02C52-95DB-4CBB-5D58-9EC4F88EB37C}"/>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458;p59">
              <a:extLst>
                <a:ext uri="{FF2B5EF4-FFF2-40B4-BE49-F238E27FC236}">
                  <a16:creationId xmlns:a16="http://schemas.microsoft.com/office/drawing/2014/main" id="{0EA7C4B2-3234-EF0E-36C4-20F61E89F29D}"/>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459;p59">
              <a:extLst>
                <a:ext uri="{FF2B5EF4-FFF2-40B4-BE49-F238E27FC236}">
                  <a16:creationId xmlns:a16="http://schemas.microsoft.com/office/drawing/2014/main" id="{2ACA13EA-200F-2DC0-D6AB-E0CCD320348C}"/>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9801;p60">
            <a:extLst>
              <a:ext uri="{FF2B5EF4-FFF2-40B4-BE49-F238E27FC236}">
                <a16:creationId xmlns:a16="http://schemas.microsoft.com/office/drawing/2014/main" id="{0384E51A-123C-09E8-5343-FE0B69A4139A}"/>
              </a:ext>
            </a:extLst>
          </p:cNvPr>
          <p:cNvGrpSpPr/>
          <p:nvPr/>
        </p:nvGrpSpPr>
        <p:grpSpPr>
          <a:xfrm>
            <a:off x="3320264" y="3713549"/>
            <a:ext cx="478918" cy="493950"/>
            <a:chOff x="3539102" y="2427549"/>
            <a:chExt cx="355099" cy="355481"/>
          </a:xfrm>
        </p:grpSpPr>
        <p:sp>
          <p:nvSpPr>
            <p:cNvPr id="17" name="Google Shape;9802;p60">
              <a:extLst>
                <a:ext uri="{FF2B5EF4-FFF2-40B4-BE49-F238E27FC236}">
                  <a16:creationId xmlns:a16="http://schemas.microsoft.com/office/drawing/2014/main" id="{87B004EC-9455-2A29-4468-B27DD7EDABA6}"/>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803;p60">
              <a:extLst>
                <a:ext uri="{FF2B5EF4-FFF2-40B4-BE49-F238E27FC236}">
                  <a16:creationId xmlns:a16="http://schemas.microsoft.com/office/drawing/2014/main" id="{FBF66B8C-6007-7732-023A-4BB39DDB5A35}"/>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10203;p60">
            <a:extLst>
              <a:ext uri="{FF2B5EF4-FFF2-40B4-BE49-F238E27FC236}">
                <a16:creationId xmlns:a16="http://schemas.microsoft.com/office/drawing/2014/main" id="{AF424A5D-23C4-DC38-DFD2-FEDD0E889CC4}"/>
              </a:ext>
            </a:extLst>
          </p:cNvPr>
          <p:cNvGrpSpPr/>
          <p:nvPr/>
        </p:nvGrpSpPr>
        <p:grpSpPr>
          <a:xfrm>
            <a:off x="6319345" y="3596845"/>
            <a:ext cx="657710" cy="462060"/>
            <a:chOff x="2611458" y="3816374"/>
            <a:chExt cx="426329" cy="332375"/>
          </a:xfrm>
        </p:grpSpPr>
        <p:sp>
          <p:nvSpPr>
            <p:cNvPr id="39" name="Google Shape;10204;p60">
              <a:extLst>
                <a:ext uri="{FF2B5EF4-FFF2-40B4-BE49-F238E27FC236}">
                  <a16:creationId xmlns:a16="http://schemas.microsoft.com/office/drawing/2014/main" id="{86ED20D3-939A-440B-2C49-CE19FE07F161}"/>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205;p60">
              <a:extLst>
                <a:ext uri="{FF2B5EF4-FFF2-40B4-BE49-F238E27FC236}">
                  <a16:creationId xmlns:a16="http://schemas.microsoft.com/office/drawing/2014/main" id="{BAE879D0-4E9E-8D4C-C0DB-58A90A21A027}"/>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206;p60">
              <a:extLst>
                <a:ext uri="{FF2B5EF4-FFF2-40B4-BE49-F238E27FC236}">
                  <a16:creationId xmlns:a16="http://schemas.microsoft.com/office/drawing/2014/main" id="{67E4DC0F-3E02-96E5-CDDA-6F1DB67E2A3B}"/>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207;p60">
              <a:extLst>
                <a:ext uri="{FF2B5EF4-FFF2-40B4-BE49-F238E27FC236}">
                  <a16:creationId xmlns:a16="http://schemas.microsoft.com/office/drawing/2014/main" id="{DFA75D1B-BB7E-1F1B-A999-F34E176C7C7A}"/>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208;p60">
              <a:extLst>
                <a:ext uri="{FF2B5EF4-FFF2-40B4-BE49-F238E27FC236}">
                  <a16:creationId xmlns:a16="http://schemas.microsoft.com/office/drawing/2014/main" id="{9729DCCF-F005-B02A-6343-D80B8EC2188E}"/>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209;p60">
              <a:extLst>
                <a:ext uri="{FF2B5EF4-FFF2-40B4-BE49-F238E27FC236}">
                  <a16:creationId xmlns:a16="http://schemas.microsoft.com/office/drawing/2014/main" id="{8FFDE70F-729B-5191-ABF0-DCA7764E1907}"/>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210;p60">
              <a:extLst>
                <a:ext uri="{FF2B5EF4-FFF2-40B4-BE49-F238E27FC236}">
                  <a16:creationId xmlns:a16="http://schemas.microsoft.com/office/drawing/2014/main" id="{5040F413-4A24-5B69-5C5A-54BAF13FA850}"/>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211;p60">
              <a:extLst>
                <a:ext uri="{FF2B5EF4-FFF2-40B4-BE49-F238E27FC236}">
                  <a16:creationId xmlns:a16="http://schemas.microsoft.com/office/drawing/2014/main" id="{FA7574A0-929B-7740-CC92-44660C40AE7C}"/>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212;p60">
              <a:extLst>
                <a:ext uri="{FF2B5EF4-FFF2-40B4-BE49-F238E27FC236}">
                  <a16:creationId xmlns:a16="http://schemas.microsoft.com/office/drawing/2014/main" id="{DE55723D-7B9A-CCEE-5794-A922956DE351}"/>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213;p60">
              <a:extLst>
                <a:ext uri="{FF2B5EF4-FFF2-40B4-BE49-F238E27FC236}">
                  <a16:creationId xmlns:a16="http://schemas.microsoft.com/office/drawing/2014/main" id="{9269F03B-600F-7FE0-EF71-8EB92651A9CD}"/>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75;p28">
            <a:extLst>
              <a:ext uri="{FF2B5EF4-FFF2-40B4-BE49-F238E27FC236}">
                <a16:creationId xmlns:a16="http://schemas.microsoft.com/office/drawing/2014/main" id="{49B987BA-02CD-C31B-9037-2A031A404A27}"/>
              </a:ext>
            </a:extLst>
          </p:cNvPr>
          <p:cNvSpPr txBox="1">
            <a:spLocks/>
          </p:cNvSpPr>
          <p:nvPr/>
        </p:nvSpPr>
        <p:spPr>
          <a:xfrm>
            <a:off x="800100" y="4043320"/>
            <a:ext cx="7059748" cy="68007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rgbClr val="F3F3F3"/>
              </a:buClr>
              <a:buSzPts val="1100"/>
              <a:buFont typeface="Spartan"/>
              <a:buNone/>
              <a:defRPr sz="1400" b="0" i="0" u="none" strike="noStrike" cap="none">
                <a:solidFill>
                  <a:schemeClr val="lt1"/>
                </a:solidFill>
                <a:latin typeface="Spartan"/>
                <a:ea typeface="Spartan"/>
                <a:cs typeface="Spartan"/>
                <a:sym typeface="Spartan"/>
              </a:defRPr>
            </a:lvl1pPr>
            <a:lvl2pPr marL="914400" marR="0" lvl="1"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2pPr>
            <a:lvl3pPr marL="1371600" marR="0" lvl="2"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3pPr>
            <a:lvl4pPr marL="1828800" marR="0" lvl="3"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4pPr>
            <a:lvl5pPr marL="2286000" marR="0" lvl="4"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5pPr>
            <a:lvl6pPr marL="2743200" marR="0" lvl="5"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6pPr>
            <a:lvl7pPr marL="3200400" marR="0" lvl="6"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7pPr>
            <a:lvl8pPr marL="3657600" marR="0" lvl="7"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8pPr>
            <a:lvl9pPr marL="4114800" marR="0" lvl="8"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9pPr>
          </a:lstStyle>
          <a:p>
            <a:pPr marL="0" indent="0" algn="l"/>
            <a:r>
              <a:rPr lang="en-US" sz="900" dirty="0">
                <a:solidFill>
                  <a:schemeClr val="accent2">
                    <a:lumMod val="75000"/>
                  </a:schemeClr>
                </a:solidFill>
              </a:rPr>
              <a:t>*Before refers to all quarters of 2019.</a:t>
            </a:r>
            <a:br>
              <a:rPr lang="en-US" sz="900" dirty="0">
                <a:solidFill>
                  <a:schemeClr val="accent2">
                    <a:lumMod val="75000"/>
                  </a:schemeClr>
                </a:solidFill>
              </a:rPr>
            </a:br>
            <a:r>
              <a:rPr lang="en-US" sz="900" dirty="0">
                <a:solidFill>
                  <a:schemeClr val="accent2">
                    <a:lumMod val="75000"/>
                  </a:schemeClr>
                </a:solidFill>
              </a:rPr>
              <a:t>*During refers to all quarters of 2020.</a:t>
            </a:r>
            <a:br>
              <a:rPr lang="en-US" sz="900" dirty="0">
                <a:solidFill>
                  <a:schemeClr val="accent2">
                    <a:lumMod val="75000"/>
                  </a:schemeClr>
                </a:solidFill>
              </a:rPr>
            </a:br>
            <a:r>
              <a:rPr lang="en-US" sz="900" dirty="0">
                <a:solidFill>
                  <a:schemeClr val="accent2">
                    <a:lumMod val="75000"/>
                  </a:schemeClr>
                </a:solidFill>
              </a:rPr>
              <a:t>*After refers to all quarters of 2021.</a:t>
            </a:r>
          </a:p>
          <a:p>
            <a:pPr marL="0" indent="0" algn="l">
              <a:lnSpc>
                <a:spcPct val="150000"/>
              </a:lnSpc>
            </a:pPr>
            <a:endParaRPr lang="en-US" sz="900" dirty="0">
              <a:solidFill>
                <a:schemeClr val="tx1"/>
              </a:solidFill>
            </a:endParaRPr>
          </a:p>
        </p:txBody>
      </p:sp>
    </p:spTree>
  </p:cSld>
  <p:clrMapOvr>
    <a:masterClrMapping/>
  </p:clrMapOvr>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1925" y="2571750"/>
            <a:ext cx="4093200" cy="2231400"/>
          </a:xfrm>
          <a:prstGeom prst="rect">
            <a:avLst/>
          </a:prstGeom>
        </p:spPr>
        <p:txBody>
          <a:bodyPr spcFirstLastPara="1" wrap="square" lIns="91425" tIns="91425" rIns="91425" bIns="91425" anchor="b" anchorCtr="0">
            <a:noAutofit/>
          </a:bodyPr>
          <a:lstStyle/>
          <a:p>
            <a:r>
              <a:rPr lang="en-US" b="1" dirty="0"/>
              <a:t>Problem description</a:t>
            </a: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8798554"/>
      </p:ext>
    </p:extLst>
  </p:cSld>
  <p:clrMapOvr>
    <a:masterClrMapping/>
  </p:clrMapOvr>
</p:sld>
</file>

<file path=ppt/theme/theme1.xml><?xml version="1.0" encoding="utf-8"?>
<a:theme xmlns:a="http://schemas.openxmlformats.org/drawingml/2006/main" name="Economic Impact of Coronavirus by Slidesgo">
  <a:themeElements>
    <a:clrScheme name="Simple Light">
      <a:dk1>
        <a:srgbClr val="FCFCFC"/>
      </a:dk1>
      <a:lt1>
        <a:srgbClr val="112349"/>
      </a:lt1>
      <a:dk2>
        <a:srgbClr val="253B61"/>
      </a:dk2>
      <a:lt2>
        <a:srgbClr val="EF4349"/>
      </a:lt2>
      <a:accent1>
        <a:srgbClr val="F3797E"/>
      </a:accent1>
      <a:accent2>
        <a:srgbClr val="FCFCFC"/>
      </a:accent2>
      <a:accent3>
        <a:srgbClr val="F3797E"/>
      </a:accent3>
      <a:accent4>
        <a:srgbClr val="EF4349"/>
      </a:accent4>
      <a:accent5>
        <a:srgbClr val="253B61"/>
      </a:accent5>
      <a:accent6>
        <a:srgbClr val="112349"/>
      </a:accent6>
      <a:hlink>
        <a:srgbClr val="FCFC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697</TotalTime>
  <Words>862</Words>
  <Application>Microsoft Office PowerPoint</Application>
  <PresentationFormat>On-screen Show (16:9)</PresentationFormat>
  <Paragraphs>100</Paragraphs>
  <Slides>25</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Spartan</vt:lpstr>
      <vt:lpstr>Bebas Neue</vt:lpstr>
      <vt:lpstr>Josefin Slab</vt:lpstr>
      <vt:lpstr>Josefin Sans</vt:lpstr>
      <vt:lpstr>Staatliches</vt:lpstr>
      <vt:lpstr>Economic Impact of Coronavirus by Slidesgo</vt:lpstr>
      <vt:lpstr> Analysis on the impact of coronavirus on market capitalization of sp500 companies        Group 003-001 Ricardo Calleja Jose Toro Patricio Ramirez Cristian Salinas</vt:lpstr>
      <vt:lpstr>CONTENTS</vt:lpstr>
      <vt:lpstr>Background / Motivation.</vt:lpstr>
      <vt:lpstr>Background / Motivation.</vt:lpstr>
      <vt:lpstr>Background / Motivation.</vt:lpstr>
      <vt:lpstr>Background / Motivation.</vt:lpstr>
      <vt:lpstr>Project description  </vt:lpstr>
      <vt:lpstr>”</vt:lpstr>
      <vt:lpstr>Problem description </vt:lpstr>
      <vt:lpstr>Problem DESCRIPTION</vt:lpstr>
      <vt:lpstr>Analysis Questions  </vt:lpstr>
      <vt:lpstr>  1) How each GICS sector in the sp500 index performed in market capitalization terms ON ALL QUARTERs OF 2019, 2020 AND 2021?  2) WHICH  WAS THE TOP COMPANY in the sp500 index WITH HIGHER POSITIVE MARKET CAPITALIZATION FOR ALL QUARTERs OF 2019, 2020 AND 2021?  </vt:lpstr>
      <vt:lpstr>1) How each GICS sector in the sp500 index performed in market capitalization terms FOR THE PERIOD 2020-2019?    </vt:lpstr>
      <vt:lpstr>1) How each GICS sector in the sp500 index performed in market capitalization terms for the PERIOD 2021-2020?    </vt:lpstr>
      <vt:lpstr>2) WHICH  WAS THE TOP COMPANY in the sp500 index WITH HIGHER POSITIVE MARKET CAPITALIZATION FOR ALL QUARTER OF 2019, 2020 AND 2021?  </vt:lpstr>
      <vt:lpstr>Dataset Description   </vt:lpstr>
      <vt:lpstr>Dataset Description</vt:lpstr>
      <vt:lpstr>METHOD   </vt:lpstr>
      <vt:lpstr>METHOD</vt:lpstr>
      <vt:lpstr>Data Transformation</vt:lpstr>
      <vt:lpstr>Exploratory Data Analysis (EDA)   </vt:lpstr>
      <vt:lpstr>EDA</vt:lpstr>
      <vt:lpstr>CONCLUSION</vt:lpstr>
      <vt:lpstr>RECOMENDATIONS</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ECONOMIC IMPACT OF CORONAVIRUS</dc:title>
  <dc:creator>crist</dc:creator>
  <cp:lastModifiedBy>Ricardo Calleja Matos</cp:lastModifiedBy>
  <cp:revision>41</cp:revision>
  <dcterms:modified xsi:type="dcterms:W3CDTF">2022-12-03T16:53:50Z</dcterms:modified>
</cp:coreProperties>
</file>